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9" r:id="rId1"/>
  </p:sldMasterIdLst>
  <p:notesMasterIdLst>
    <p:notesMasterId r:id="rId23"/>
  </p:notesMasterIdLst>
  <p:sldIdLst>
    <p:sldId id="271" r:id="rId2"/>
    <p:sldId id="672" r:id="rId3"/>
    <p:sldId id="257" r:id="rId4"/>
    <p:sldId id="665" r:id="rId5"/>
    <p:sldId id="651" r:id="rId6"/>
    <p:sldId id="667" r:id="rId7"/>
    <p:sldId id="671" r:id="rId8"/>
    <p:sldId id="669" r:id="rId9"/>
    <p:sldId id="264" r:id="rId10"/>
    <p:sldId id="312" r:id="rId11"/>
    <p:sldId id="397" r:id="rId12"/>
    <p:sldId id="268" r:id="rId13"/>
    <p:sldId id="670" r:id="rId14"/>
    <p:sldId id="278" r:id="rId15"/>
    <p:sldId id="399" r:id="rId16"/>
    <p:sldId id="642" r:id="rId17"/>
    <p:sldId id="666" r:id="rId18"/>
    <p:sldId id="456" r:id="rId19"/>
    <p:sldId id="679" r:id="rId20"/>
    <p:sldId id="348" r:id="rId21"/>
    <p:sldId id="299" r:id="rId2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7DF"/>
    <a:srgbClr val="937D2D"/>
    <a:srgbClr val="FFE393"/>
    <a:srgbClr val="FFFCF3"/>
    <a:srgbClr val="FFF6DD"/>
    <a:srgbClr val="6246EC"/>
    <a:srgbClr val="47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2656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CF0B9-D215-4EBE-9F5D-1AACDBC4FEAB}" type="doc">
      <dgm:prSet loTypeId="urn:microsoft.com/office/officeart/2005/8/layout/radial4" loCatId="relationship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75A6020-3276-464C-8F0D-E343EB2BF99C}">
      <dgm:prSet phldrT="[Текст]" custT="1"/>
      <dgm:spPr/>
      <dgm:t>
        <a:bodyPr/>
        <a:lstStyle/>
        <a:p>
          <a:r>
            <a:rPr lang="ru-RU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ГИА</a:t>
          </a:r>
          <a:endParaRPr lang="ru-RU" sz="3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7D6C9-3CB3-440F-A62B-B3CF4A4E869C}" type="parTrans" cxnId="{B79B395E-4B54-425E-B298-87EB19A94AA8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D79F7-8AA6-41CB-9F9B-282AA76795F3}" type="sibTrans" cxnId="{B79B395E-4B54-425E-B298-87EB19A94AA8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AB9FD-7FD7-485E-B617-47D670800A40}">
      <dgm:prSet phldrT="[Текст]" custT="1"/>
      <dgm:spPr/>
      <dgm:t>
        <a:bodyPr/>
        <a:lstStyle/>
        <a:p>
          <a:pPr algn="ctr"/>
          <a:r>
            <a: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Основная</a:t>
          </a:r>
          <a:r>
            <a: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ЕГЭ</a:t>
          </a:r>
        </a:p>
      </dgm:t>
    </dgm:pt>
    <dgm:pt modelId="{69B42108-FCD4-4A4F-8E40-CF6AA3427D36}" type="parTrans" cxnId="{ED905DD7-0D49-4F6A-97F9-6D4DCDB15B52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D6548-5208-42BE-A175-425E9D2FBE44}" type="sibTrans" cxnId="{ED905DD7-0D49-4F6A-97F9-6D4DCDB15B52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378E2-5723-4876-A644-FF8A3C2BE306}">
      <dgm:prSet phldrT="[Текст]" custT="1"/>
      <dgm:spPr/>
      <dgm:t>
        <a:bodyPr/>
        <a:lstStyle/>
        <a:p>
          <a:pPr algn="l"/>
          <a:r>
            <a:rPr lang="ru-RU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категории обучающихся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4372C-D15F-40F0-923B-14EC43424E1A}" type="parTrans" cxnId="{6764C4C3-A604-483B-BE9F-05D7AD4B6A1F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007AC-81D3-4160-9217-FF375B4E26B7}" type="sibTrans" cxnId="{6764C4C3-A604-483B-BE9F-05D7AD4B6A1F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20ED0-F329-4048-8124-9D1565E383C7}">
      <dgm:prSet phldrT="[Текст]" custT="1"/>
      <dgm:spPr/>
      <dgm:t>
        <a:bodyPr/>
        <a:lstStyle/>
        <a:p>
          <a:pPr algn="ctr"/>
          <a:r>
            <a: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ГВЭ</a:t>
          </a:r>
        </a:p>
      </dgm:t>
    </dgm:pt>
    <dgm:pt modelId="{6BC15763-5958-4586-A03B-BA9EFBAFF63F}" type="parTrans" cxnId="{93EC484A-41DD-47C4-A97D-0EA24E8B5CDE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6071B-FD35-44CA-9B6B-B00FCF49FC96}" type="sibTrans" cxnId="{93EC484A-41DD-47C4-A97D-0EA24E8B5CDE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55EF2-DEFA-4827-B842-22E7E8DDAA38}">
      <dgm:prSet phldrT="[Текст]" custT="1"/>
      <dgm:spPr/>
      <dgm:t>
        <a:bodyPr/>
        <a:lstStyle/>
        <a:p>
          <a:pPr algn="l"/>
          <a:r>
            <a:rPr lang="ru-RU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желанию – обучающиеся с ОВЗ, дети-инвалиды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4F17B-98FA-42F5-8698-859B9ACAB3C7}" type="parTrans" cxnId="{93DA6F42-6131-47FF-A0B7-7B8DC674DA8D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1310B-A25C-4B25-89FF-97C4A735DDBD}" type="sibTrans" cxnId="{93DA6F42-6131-47FF-A0B7-7B8DC674DA8D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AE9C2-AFF9-4B83-83E6-3782A4CD302C}" type="pres">
      <dgm:prSet presAssocID="{179CF0B9-D215-4EBE-9F5D-1AACDBC4FEAB}" presName="cycle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654F0E5D-6587-46A1-9D08-823D9787F783}" type="pres">
      <dgm:prSet presAssocID="{D75A6020-3276-464C-8F0D-E343EB2BF99C}" presName="centerShape" presStyleLbl="node0" presStyleIdx="0" presStyleCnt="1" custScaleX="158417" custScaleY="65056" custLinFactNeighborX="-854" custLinFactNeighborY="-33846"/>
      <dgm:spPr/>
    </dgm:pt>
    <dgm:pt modelId="{11284D2C-1072-4B23-A3ED-9CF710E46019}" type="pres">
      <dgm:prSet presAssocID="{69B42108-FCD4-4A4F-8E40-CF6AA3427D36}" presName="parTrans" presStyleLbl="bgSibTrans2D1" presStyleIdx="0" presStyleCnt="2" custAng="10886786" custScaleX="57538" custLinFactNeighborX="-2965" custLinFactNeighborY="-95058"/>
      <dgm:spPr/>
    </dgm:pt>
    <dgm:pt modelId="{90EC01D8-889D-4A49-ADAA-9657CC063BCA}" type="pres">
      <dgm:prSet presAssocID="{5ACAB9FD-7FD7-485E-B617-47D670800A40}" presName="node" presStyleLbl="node1" presStyleIdx="0" presStyleCnt="2" custScaleX="152518" custRadScaleRad="60694" custRadScaleInc="44677">
        <dgm:presLayoutVars>
          <dgm:bulletEnabled val="1"/>
        </dgm:presLayoutVars>
      </dgm:prSet>
      <dgm:spPr/>
    </dgm:pt>
    <dgm:pt modelId="{CDF91EBF-7848-43BB-AA2C-6B34AAE68F8E}" type="pres">
      <dgm:prSet presAssocID="{6BC15763-5958-4586-A03B-BA9EFBAFF63F}" presName="parTrans" presStyleLbl="bgSibTrans2D1" presStyleIdx="1" presStyleCnt="2" custAng="10379711" custScaleX="52656" custLinFactNeighborX="4853" custLinFactNeighborY="-89957"/>
      <dgm:spPr/>
    </dgm:pt>
    <dgm:pt modelId="{2D8C4828-8703-44D0-AFDD-3027063CD9B7}" type="pres">
      <dgm:prSet presAssocID="{4FD20ED0-F329-4048-8124-9D1565E383C7}" presName="node" presStyleLbl="node1" presStyleIdx="1" presStyleCnt="2" custScaleX="147981" custRadScaleRad="64574" custRadScaleInc="-44328">
        <dgm:presLayoutVars>
          <dgm:bulletEnabled val="1"/>
        </dgm:presLayoutVars>
      </dgm:prSet>
      <dgm:spPr/>
    </dgm:pt>
  </dgm:ptLst>
  <dgm:cxnLst>
    <dgm:cxn modelId="{B79B395E-4B54-425E-B298-87EB19A94AA8}" srcId="{179CF0B9-D215-4EBE-9F5D-1AACDBC4FEAB}" destId="{D75A6020-3276-464C-8F0D-E343EB2BF99C}" srcOrd="0" destOrd="0" parTransId="{7537D6C9-3CB3-440F-A62B-B3CF4A4E869C}" sibTransId="{49FD79F7-8AA6-41CB-9F9B-282AA76795F3}"/>
    <dgm:cxn modelId="{93DA6F42-6131-47FF-A0B7-7B8DC674DA8D}" srcId="{4FD20ED0-F329-4048-8124-9D1565E383C7}" destId="{E7255EF2-DEFA-4827-B842-22E7E8DDAA38}" srcOrd="0" destOrd="0" parTransId="{4734F17B-98FA-42F5-8698-859B9ACAB3C7}" sibTransId="{82C1310B-A25C-4B25-89FF-97C4A735DDBD}"/>
    <dgm:cxn modelId="{AAEC7662-3173-4696-B7BA-62DDC223FCD9}" type="presOf" srcId="{D75A6020-3276-464C-8F0D-E343EB2BF99C}" destId="{654F0E5D-6587-46A1-9D08-823D9787F783}" srcOrd="0" destOrd="0" presId="urn:microsoft.com/office/officeart/2005/8/layout/radial4"/>
    <dgm:cxn modelId="{61999A43-1539-4FE4-8265-FED5AF3903A9}" type="presOf" srcId="{6BC15763-5958-4586-A03B-BA9EFBAFF63F}" destId="{CDF91EBF-7848-43BB-AA2C-6B34AAE68F8E}" srcOrd="0" destOrd="0" presId="urn:microsoft.com/office/officeart/2005/8/layout/radial4"/>
    <dgm:cxn modelId="{93EC484A-41DD-47C4-A97D-0EA24E8B5CDE}" srcId="{D75A6020-3276-464C-8F0D-E343EB2BF99C}" destId="{4FD20ED0-F329-4048-8124-9D1565E383C7}" srcOrd="1" destOrd="0" parTransId="{6BC15763-5958-4586-A03B-BA9EFBAFF63F}" sibTransId="{76D6071B-FD35-44CA-9B6B-B00FCF49FC96}"/>
    <dgm:cxn modelId="{E1C4F874-34AD-4447-A172-F8BB633F3659}" type="presOf" srcId="{5ACAB9FD-7FD7-485E-B617-47D670800A40}" destId="{90EC01D8-889D-4A49-ADAA-9657CC063BCA}" srcOrd="0" destOrd="0" presId="urn:microsoft.com/office/officeart/2005/8/layout/radial4"/>
    <dgm:cxn modelId="{E2A28880-CB5F-448A-871C-839D3F700381}" type="presOf" srcId="{E7255EF2-DEFA-4827-B842-22E7E8DDAA38}" destId="{2D8C4828-8703-44D0-AFDD-3027063CD9B7}" srcOrd="0" destOrd="1" presId="urn:microsoft.com/office/officeart/2005/8/layout/radial4"/>
    <dgm:cxn modelId="{1440B082-C91B-4002-A9CC-AB13949F7569}" type="presOf" srcId="{179CF0B9-D215-4EBE-9F5D-1AACDBC4FEAB}" destId="{4DDAE9C2-AFF9-4B83-83E6-3782A4CD302C}" srcOrd="0" destOrd="0" presId="urn:microsoft.com/office/officeart/2005/8/layout/radial4"/>
    <dgm:cxn modelId="{74A59298-5210-4DA2-9A13-DFA696596445}" type="presOf" srcId="{6FE378E2-5723-4876-A644-FF8A3C2BE306}" destId="{90EC01D8-889D-4A49-ADAA-9657CC063BCA}" srcOrd="0" destOrd="1" presId="urn:microsoft.com/office/officeart/2005/8/layout/radial4"/>
    <dgm:cxn modelId="{7B8B769B-532E-4972-BD97-E1D890997617}" type="presOf" srcId="{69B42108-FCD4-4A4F-8E40-CF6AA3427D36}" destId="{11284D2C-1072-4B23-A3ED-9CF710E46019}" srcOrd="0" destOrd="0" presId="urn:microsoft.com/office/officeart/2005/8/layout/radial4"/>
    <dgm:cxn modelId="{6764C4C3-A604-483B-BE9F-05D7AD4B6A1F}" srcId="{5ACAB9FD-7FD7-485E-B617-47D670800A40}" destId="{6FE378E2-5723-4876-A644-FF8A3C2BE306}" srcOrd="0" destOrd="0" parTransId="{34E4372C-D15F-40F0-923B-14EC43424E1A}" sibTransId="{673007AC-81D3-4160-9217-FF375B4E26B7}"/>
    <dgm:cxn modelId="{ED905DD7-0D49-4F6A-97F9-6D4DCDB15B52}" srcId="{D75A6020-3276-464C-8F0D-E343EB2BF99C}" destId="{5ACAB9FD-7FD7-485E-B617-47D670800A40}" srcOrd="0" destOrd="0" parTransId="{69B42108-FCD4-4A4F-8E40-CF6AA3427D36}" sibTransId="{6D7D6548-5208-42BE-A175-425E9D2FBE44}"/>
    <dgm:cxn modelId="{2B5A68F7-0376-4165-920C-5E9CCD0B0B85}" type="presOf" srcId="{4FD20ED0-F329-4048-8124-9D1565E383C7}" destId="{2D8C4828-8703-44D0-AFDD-3027063CD9B7}" srcOrd="0" destOrd="0" presId="urn:microsoft.com/office/officeart/2005/8/layout/radial4"/>
    <dgm:cxn modelId="{CDCF43E4-8CF0-4ED9-B7B2-D1D07CDEF756}" type="presParOf" srcId="{4DDAE9C2-AFF9-4B83-83E6-3782A4CD302C}" destId="{654F0E5D-6587-46A1-9D08-823D9787F783}" srcOrd="0" destOrd="0" presId="urn:microsoft.com/office/officeart/2005/8/layout/radial4"/>
    <dgm:cxn modelId="{FA271D8D-E1B5-4936-ADE9-B93473F0BCC8}" type="presParOf" srcId="{4DDAE9C2-AFF9-4B83-83E6-3782A4CD302C}" destId="{11284D2C-1072-4B23-A3ED-9CF710E46019}" srcOrd="1" destOrd="0" presId="urn:microsoft.com/office/officeart/2005/8/layout/radial4"/>
    <dgm:cxn modelId="{F27C819C-9254-41E3-995E-598AA1671048}" type="presParOf" srcId="{4DDAE9C2-AFF9-4B83-83E6-3782A4CD302C}" destId="{90EC01D8-889D-4A49-ADAA-9657CC063BCA}" srcOrd="2" destOrd="0" presId="urn:microsoft.com/office/officeart/2005/8/layout/radial4"/>
    <dgm:cxn modelId="{2C39DC3C-D2C4-43E8-918A-74297BEB8904}" type="presParOf" srcId="{4DDAE9C2-AFF9-4B83-83E6-3782A4CD302C}" destId="{CDF91EBF-7848-43BB-AA2C-6B34AAE68F8E}" srcOrd="3" destOrd="0" presId="urn:microsoft.com/office/officeart/2005/8/layout/radial4"/>
    <dgm:cxn modelId="{BDB99035-CABF-41B4-A2DC-5E7083CE67A9}" type="presParOf" srcId="{4DDAE9C2-AFF9-4B83-83E6-3782A4CD302C}" destId="{2D8C4828-8703-44D0-AFDD-3027063CD9B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7DCCF-1799-4A73-904F-DB0AA057CB9F}" type="doc">
      <dgm:prSet loTypeId="urn:microsoft.com/office/officeart/2005/8/layout/hierarchy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B69577-DD57-4448-AF8D-21CDE8F4FC4F}">
      <dgm:prSet phldrT="[Текст]" custT="1"/>
      <dgm:spPr/>
      <dgm:t>
        <a:bodyPr/>
        <a:lstStyle/>
        <a:p>
          <a:r>
            <a: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МСЭ</a:t>
          </a:r>
        </a:p>
      </dgm:t>
    </dgm:pt>
    <dgm:pt modelId="{3597E00F-0563-4ECA-869C-737CD2899C75}" type="parTrans" cxnId="{05C6E317-65B6-4C60-83F6-CFB01435E9C4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FBD18-EC4F-48A2-A452-61D7EE50E198}" type="sibTrans" cxnId="{05C6E317-65B6-4C60-83F6-CFB01435E9C4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50055-5C88-4EB7-BD3B-D45D7FC8396E}">
      <dgm:prSet phldrT="[Текст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ru-RU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формы ГИА; увеличение продолжительности экзамена на 1,5 часа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D945E-FFCD-42EA-935A-C40C4BC58466}" type="parTrans" cxnId="{BB23A672-8056-4EAD-9412-8414F910F67A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BCBCB-8979-434F-94B1-6465E72DBFBB}" type="sibTrans" cxnId="{BB23A672-8056-4EAD-9412-8414F910F67A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0F866-207A-4312-B5B2-572F336061D0}">
      <dgm:prSet phldrT="[Текст]" custT="1"/>
      <dgm:spPr/>
      <dgm:t>
        <a:bodyPr/>
        <a:lstStyle/>
        <a:p>
          <a:r>
            <a:rPr lang="ru-RU" sz="2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региональной ПМПК</a:t>
          </a:r>
          <a:endParaRPr lang="ru-RU" sz="2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DC72D-2305-4771-8593-98D86CB9339D}" type="parTrans" cxnId="{F97D680B-5126-43A8-9F55-9492A0502B85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18CC5-0FA5-45C4-B73F-4A36635FB48A}" type="sibTrans" cxnId="{F97D680B-5126-43A8-9F55-9492A0502B85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68E90-F58F-4250-8D08-8261AA2DBF40}">
      <dgm:prSet phldrT="[Текст]" custT="1"/>
      <dgm:spPr/>
      <dgm:t>
        <a:bodyPr/>
        <a:lstStyle/>
        <a:p>
          <a:r>
            <a:rPr lang="ru-RU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формы ГИА; увеличение продолжительности экзамена на 1,5 часа; ассистент; компьютер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AE2AA-3241-4E12-B29A-4FD0CF70610B}" type="parTrans" cxnId="{41C89A8D-A8D7-40DC-B373-480D2B55EB24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01BFE-B386-41C5-91F4-6B6AEF4B6B48}" type="sibTrans" cxnId="{41C89A8D-A8D7-40DC-B373-480D2B55EB24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4588D-32BB-4D60-A8AA-4D119C6C4BE8}" type="pres">
      <dgm:prSet presAssocID="{E567DCCF-1799-4A73-904F-DB0AA057CB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EC903E-0314-4E96-AAB2-ED005F929D36}" type="pres">
      <dgm:prSet presAssocID="{FEB69577-DD57-4448-AF8D-21CDE8F4FC4F}" presName="root" presStyleCnt="0"/>
      <dgm:spPr/>
    </dgm:pt>
    <dgm:pt modelId="{F5BA0756-08EA-440A-850B-90F32468E2BA}" type="pres">
      <dgm:prSet presAssocID="{FEB69577-DD57-4448-AF8D-21CDE8F4FC4F}" presName="rootComposite" presStyleCnt="0"/>
      <dgm:spPr/>
    </dgm:pt>
    <dgm:pt modelId="{EC8F1C4D-6A16-4534-BF9D-8A36A4403660}" type="pres">
      <dgm:prSet presAssocID="{FEB69577-DD57-4448-AF8D-21CDE8F4FC4F}" presName="rootText" presStyleLbl="node1" presStyleIdx="0" presStyleCnt="2" custScaleX="127835" custLinFactNeighborX="-3695" custLinFactNeighborY="-31966"/>
      <dgm:spPr/>
    </dgm:pt>
    <dgm:pt modelId="{9A814B11-8AA8-46BF-8C64-02F4EFCDF21B}" type="pres">
      <dgm:prSet presAssocID="{FEB69577-DD57-4448-AF8D-21CDE8F4FC4F}" presName="rootConnector" presStyleLbl="node1" presStyleIdx="0" presStyleCnt="2"/>
      <dgm:spPr/>
    </dgm:pt>
    <dgm:pt modelId="{3C61C5F0-661B-49D0-A50A-957BC5C02764}" type="pres">
      <dgm:prSet presAssocID="{FEB69577-DD57-4448-AF8D-21CDE8F4FC4F}" presName="childShape" presStyleCnt="0"/>
      <dgm:spPr/>
    </dgm:pt>
    <dgm:pt modelId="{7EA6DA67-1C19-4E9A-AD78-923B9B23A84F}" type="pres">
      <dgm:prSet presAssocID="{C9CD945E-FFCD-42EA-935A-C40C4BC58466}" presName="Name13" presStyleLbl="parChTrans1D2" presStyleIdx="0" presStyleCnt="2"/>
      <dgm:spPr/>
    </dgm:pt>
    <dgm:pt modelId="{A476AA1E-C2A9-49BC-961E-A1B24E12B34D}" type="pres">
      <dgm:prSet presAssocID="{D0E50055-5C88-4EB7-BD3B-D45D7FC8396E}" presName="childText" presStyleLbl="bgAcc1" presStyleIdx="0" presStyleCnt="2" custScaleX="138589" custScaleY="112020" custLinFactNeighborX="-7511" custLinFactNeighborY="-26359">
        <dgm:presLayoutVars>
          <dgm:bulletEnabled val="1"/>
        </dgm:presLayoutVars>
      </dgm:prSet>
      <dgm:spPr/>
    </dgm:pt>
    <dgm:pt modelId="{FA3A371C-017C-4E98-B5E5-B15CD6668EDE}" type="pres">
      <dgm:prSet presAssocID="{8640F866-207A-4312-B5B2-572F336061D0}" presName="root" presStyleCnt="0"/>
      <dgm:spPr/>
    </dgm:pt>
    <dgm:pt modelId="{F263B143-476B-4E32-9DE2-B00AB46B8E94}" type="pres">
      <dgm:prSet presAssocID="{8640F866-207A-4312-B5B2-572F336061D0}" presName="rootComposite" presStyleCnt="0"/>
      <dgm:spPr/>
    </dgm:pt>
    <dgm:pt modelId="{C8A71D13-03B7-48AB-A683-C2FAD20D4C7E}" type="pres">
      <dgm:prSet presAssocID="{8640F866-207A-4312-B5B2-572F336061D0}" presName="rootText" presStyleLbl="node1" presStyleIdx="1" presStyleCnt="2" custScaleX="135569" custLinFactNeighborX="-2534" custLinFactNeighborY="-27741"/>
      <dgm:spPr/>
    </dgm:pt>
    <dgm:pt modelId="{198C3441-C7AE-4955-A339-9AD13D3C00D1}" type="pres">
      <dgm:prSet presAssocID="{8640F866-207A-4312-B5B2-572F336061D0}" presName="rootConnector" presStyleLbl="node1" presStyleIdx="1" presStyleCnt="2"/>
      <dgm:spPr/>
    </dgm:pt>
    <dgm:pt modelId="{0613FEE1-48D8-411A-86AB-99C0312FFED7}" type="pres">
      <dgm:prSet presAssocID="{8640F866-207A-4312-B5B2-572F336061D0}" presName="childShape" presStyleCnt="0"/>
      <dgm:spPr/>
    </dgm:pt>
    <dgm:pt modelId="{CE09B318-8C9D-4279-AB44-8412B235B36C}" type="pres">
      <dgm:prSet presAssocID="{B87AE2AA-3241-4E12-B29A-4FD0CF70610B}" presName="Name13" presStyleLbl="parChTrans1D2" presStyleIdx="1" presStyleCnt="2"/>
      <dgm:spPr/>
    </dgm:pt>
    <dgm:pt modelId="{7516C0EE-1299-4C01-95C4-74A8DB463DC9}" type="pres">
      <dgm:prSet presAssocID="{91868E90-F58F-4250-8D08-8261AA2DBF40}" presName="childText" presStyleLbl="bgAcc1" presStyleIdx="1" presStyleCnt="2" custScaleX="147152" custScaleY="122110" custLinFactNeighborX="-10512" custLinFactNeighborY="-30382">
        <dgm:presLayoutVars>
          <dgm:bulletEnabled val="1"/>
        </dgm:presLayoutVars>
      </dgm:prSet>
      <dgm:spPr/>
    </dgm:pt>
  </dgm:ptLst>
  <dgm:cxnLst>
    <dgm:cxn modelId="{B0705707-F1F9-4E1B-8F4B-766473C2824F}" type="presOf" srcId="{E567DCCF-1799-4A73-904F-DB0AA057CB9F}" destId="{4064588D-32BB-4D60-A8AA-4D119C6C4BE8}" srcOrd="0" destOrd="0" presId="urn:microsoft.com/office/officeart/2005/8/layout/hierarchy3"/>
    <dgm:cxn modelId="{F97D680B-5126-43A8-9F55-9492A0502B85}" srcId="{E567DCCF-1799-4A73-904F-DB0AA057CB9F}" destId="{8640F866-207A-4312-B5B2-572F336061D0}" srcOrd="1" destOrd="0" parTransId="{62ADC72D-2305-4771-8593-98D86CB9339D}" sibTransId="{40E18CC5-0FA5-45C4-B73F-4A36635FB48A}"/>
    <dgm:cxn modelId="{2AFF1C0D-7CD6-442A-A963-1D6036DB7D7D}" type="presOf" srcId="{91868E90-F58F-4250-8D08-8261AA2DBF40}" destId="{7516C0EE-1299-4C01-95C4-74A8DB463DC9}" srcOrd="0" destOrd="0" presId="urn:microsoft.com/office/officeart/2005/8/layout/hierarchy3"/>
    <dgm:cxn modelId="{05C6E317-65B6-4C60-83F6-CFB01435E9C4}" srcId="{E567DCCF-1799-4A73-904F-DB0AA057CB9F}" destId="{FEB69577-DD57-4448-AF8D-21CDE8F4FC4F}" srcOrd="0" destOrd="0" parTransId="{3597E00F-0563-4ECA-869C-737CD2899C75}" sibTransId="{D76FBD18-EC4F-48A2-A452-61D7EE50E198}"/>
    <dgm:cxn modelId="{0F73E449-E8AE-49D6-83DF-82CE6723F54C}" type="presOf" srcId="{FEB69577-DD57-4448-AF8D-21CDE8F4FC4F}" destId="{EC8F1C4D-6A16-4534-BF9D-8A36A4403660}" srcOrd="0" destOrd="0" presId="urn:microsoft.com/office/officeart/2005/8/layout/hierarchy3"/>
    <dgm:cxn modelId="{BB23A672-8056-4EAD-9412-8414F910F67A}" srcId="{FEB69577-DD57-4448-AF8D-21CDE8F4FC4F}" destId="{D0E50055-5C88-4EB7-BD3B-D45D7FC8396E}" srcOrd="0" destOrd="0" parTransId="{C9CD945E-FFCD-42EA-935A-C40C4BC58466}" sibTransId="{8D8BCBCB-8979-434F-94B1-6465E72DBFBB}"/>
    <dgm:cxn modelId="{53257A7D-F2B8-4172-84C2-C1014CB5E991}" type="presOf" srcId="{D0E50055-5C88-4EB7-BD3B-D45D7FC8396E}" destId="{A476AA1E-C2A9-49BC-961E-A1B24E12B34D}" srcOrd="0" destOrd="0" presId="urn:microsoft.com/office/officeart/2005/8/layout/hierarchy3"/>
    <dgm:cxn modelId="{41C89A8D-A8D7-40DC-B373-480D2B55EB24}" srcId="{8640F866-207A-4312-B5B2-572F336061D0}" destId="{91868E90-F58F-4250-8D08-8261AA2DBF40}" srcOrd="0" destOrd="0" parTransId="{B87AE2AA-3241-4E12-B29A-4FD0CF70610B}" sibTransId="{3FB01BFE-B386-41C5-91F4-6B6AEF4B6B48}"/>
    <dgm:cxn modelId="{1D6DF6B1-FF37-4D37-A48F-A829F6ECAB5E}" type="presOf" srcId="{8640F866-207A-4312-B5B2-572F336061D0}" destId="{198C3441-C7AE-4955-A339-9AD13D3C00D1}" srcOrd="1" destOrd="0" presId="urn:microsoft.com/office/officeart/2005/8/layout/hierarchy3"/>
    <dgm:cxn modelId="{E1E956C2-8004-4BEA-8F7D-F0C1D4786CDF}" type="presOf" srcId="{FEB69577-DD57-4448-AF8D-21CDE8F4FC4F}" destId="{9A814B11-8AA8-46BF-8C64-02F4EFCDF21B}" srcOrd="1" destOrd="0" presId="urn:microsoft.com/office/officeart/2005/8/layout/hierarchy3"/>
    <dgm:cxn modelId="{775172C9-BD7E-4528-82B5-876EAA5DDE57}" type="presOf" srcId="{8640F866-207A-4312-B5B2-572F336061D0}" destId="{C8A71D13-03B7-48AB-A683-C2FAD20D4C7E}" srcOrd="0" destOrd="0" presId="urn:microsoft.com/office/officeart/2005/8/layout/hierarchy3"/>
    <dgm:cxn modelId="{09B062F7-EDAB-46A4-B394-E5624CEE2796}" type="presOf" srcId="{B87AE2AA-3241-4E12-B29A-4FD0CF70610B}" destId="{CE09B318-8C9D-4279-AB44-8412B235B36C}" srcOrd="0" destOrd="0" presId="urn:microsoft.com/office/officeart/2005/8/layout/hierarchy3"/>
    <dgm:cxn modelId="{08D44BFF-1D28-47B0-88A1-4392BB24FB88}" type="presOf" srcId="{C9CD945E-FFCD-42EA-935A-C40C4BC58466}" destId="{7EA6DA67-1C19-4E9A-AD78-923B9B23A84F}" srcOrd="0" destOrd="0" presId="urn:microsoft.com/office/officeart/2005/8/layout/hierarchy3"/>
    <dgm:cxn modelId="{F15956F1-20D5-4B49-8294-8DC5810E945E}" type="presParOf" srcId="{4064588D-32BB-4D60-A8AA-4D119C6C4BE8}" destId="{33EC903E-0314-4E96-AAB2-ED005F929D36}" srcOrd="0" destOrd="0" presId="urn:microsoft.com/office/officeart/2005/8/layout/hierarchy3"/>
    <dgm:cxn modelId="{9106473B-BC0E-46B1-969D-42F3E4F5A666}" type="presParOf" srcId="{33EC903E-0314-4E96-AAB2-ED005F929D36}" destId="{F5BA0756-08EA-440A-850B-90F32468E2BA}" srcOrd="0" destOrd="0" presId="urn:microsoft.com/office/officeart/2005/8/layout/hierarchy3"/>
    <dgm:cxn modelId="{6F4EA84C-AD07-4360-8C95-BB155FD1576B}" type="presParOf" srcId="{F5BA0756-08EA-440A-850B-90F32468E2BA}" destId="{EC8F1C4D-6A16-4534-BF9D-8A36A4403660}" srcOrd="0" destOrd="0" presId="urn:microsoft.com/office/officeart/2005/8/layout/hierarchy3"/>
    <dgm:cxn modelId="{5D074D03-C0C5-4059-80AC-456896B24EAF}" type="presParOf" srcId="{F5BA0756-08EA-440A-850B-90F32468E2BA}" destId="{9A814B11-8AA8-46BF-8C64-02F4EFCDF21B}" srcOrd="1" destOrd="0" presId="urn:microsoft.com/office/officeart/2005/8/layout/hierarchy3"/>
    <dgm:cxn modelId="{A25C8AE7-C59B-47F1-A71B-74C44DF1ABA3}" type="presParOf" srcId="{33EC903E-0314-4E96-AAB2-ED005F929D36}" destId="{3C61C5F0-661B-49D0-A50A-957BC5C02764}" srcOrd="1" destOrd="0" presId="urn:microsoft.com/office/officeart/2005/8/layout/hierarchy3"/>
    <dgm:cxn modelId="{DF62835D-F818-4CA1-BB90-1014885A85DB}" type="presParOf" srcId="{3C61C5F0-661B-49D0-A50A-957BC5C02764}" destId="{7EA6DA67-1C19-4E9A-AD78-923B9B23A84F}" srcOrd="0" destOrd="0" presId="urn:microsoft.com/office/officeart/2005/8/layout/hierarchy3"/>
    <dgm:cxn modelId="{419C430A-395D-47D5-865A-A9B33A5EAC6D}" type="presParOf" srcId="{3C61C5F0-661B-49D0-A50A-957BC5C02764}" destId="{A476AA1E-C2A9-49BC-961E-A1B24E12B34D}" srcOrd="1" destOrd="0" presId="urn:microsoft.com/office/officeart/2005/8/layout/hierarchy3"/>
    <dgm:cxn modelId="{46CF2FBE-DE39-45D6-BF87-7DCB37221F83}" type="presParOf" srcId="{4064588D-32BB-4D60-A8AA-4D119C6C4BE8}" destId="{FA3A371C-017C-4E98-B5E5-B15CD6668EDE}" srcOrd="1" destOrd="0" presId="urn:microsoft.com/office/officeart/2005/8/layout/hierarchy3"/>
    <dgm:cxn modelId="{2417A233-2C5A-4BF5-820B-57D01E37E255}" type="presParOf" srcId="{FA3A371C-017C-4E98-B5E5-B15CD6668EDE}" destId="{F263B143-476B-4E32-9DE2-B00AB46B8E94}" srcOrd="0" destOrd="0" presId="urn:microsoft.com/office/officeart/2005/8/layout/hierarchy3"/>
    <dgm:cxn modelId="{EAE27E15-2A43-40BC-94EC-95AB1D7DD4FE}" type="presParOf" srcId="{F263B143-476B-4E32-9DE2-B00AB46B8E94}" destId="{C8A71D13-03B7-48AB-A683-C2FAD20D4C7E}" srcOrd="0" destOrd="0" presId="urn:microsoft.com/office/officeart/2005/8/layout/hierarchy3"/>
    <dgm:cxn modelId="{8B8BD5F2-5F70-455D-A7CA-BE4D1CAE0CCD}" type="presParOf" srcId="{F263B143-476B-4E32-9DE2-B00AB46B8E94}" destId="{198C3441-C7AE-4955-A339-9AD13D3C00D1}" srcOrd="1" destOrd="0" presId="urn:microsoft.com/office/officeart/2005/8/layout/hierarchy3"/>
    <dgm:cxn modelId="{6656B6AC-7381-4075-A49B-2F899BBC59DB}" type="presParOf" srcId="{FA3A371C-017C-4E98-B5E5-B15CD6668EDE}" destId="{0613FEE1-48D8-411A-86AB-99C0312FFED7}" srcOrd="1" destOrd="0" presId="urn:microsoft.com/office/officeart/2005/8/layout/hierarchy3"/>
    <dgm:cxn modelId="{B9CA0D92-7BE5-4B1B-91F5-60499362C1E2}" type="presParOf" srcId="{0613FEE1-48D8-411A-86AB-99C0312FFED7}" destId="{CE09B318-8C9D-4279-AB44-8412B235B36C}" srcOrd="0" destOrd="0" presId="urn:microsoft.com/office/officeart/2005/8/layout/hierarchy3"/>
    <dgm:cxn modelId="{130CB74B-D95B-4ED9-BCC1-F58F54D1FF46}" type="presParOf" srcId="{0613FEE1-48D8-411A-86AB-99C0312FFED7}" destId="{7516C0EE-1299-4C01-95C4-74A8DB463DC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6B9BE9-A6A7-4E0A-AE3E-311318698A88}" type="doc">
      <dgm:prSet loTypeId="urn:microsoft.com/office/officeart/2005/8/layout/matrix1" loCatId="matrix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6B6FEB7-7FE2-49B2-BE08-10C04E19F584}">
      <dgm:prSet phldrT="[Текст]" custT="1"/>
      <dgm:spPr/>
      <dgm:t>
        <a:bodyPr/>
        <a:lstStyle/>
        <a:p>
          <a:r>
            <a:rPr lang="ru-RU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</a:t>
          </a:r>
          <a:endParaRPr lang="ru-RU" sz="4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724BD-B0A7-4669-83A7-3131FFF59F3C}" type="parTrans" cxnId="{4CDB9BC4-A99E-4FEA-9897-6ACA0641B54C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22FCA-70CB-421F-AB0A-DD4D32684AB4}" type="sibTrans" cxnId="{4CDB9BC4-A99E-4FEA-9897-6ACA0641B54C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35999-FAB0-41F4-A6F0-93E002CBBCD8}">
      <dgm:prSet phldrT="[Текст]" custT="1"/>
      <dgm:spPr/>
      <dgm:t>
        <a:bodyPr/>
        <a:lstStyle/>
        <a:p>
          <a:r>
            <a:rPr lang="ru-RU" sz="2200" b="0" u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аттестата за курс среднего общего образования </a:t>
          </a:r>
          <a:r>
            <a:rPr lang="ru-RU" sz="2200" b="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 успешном прохождении ГИА)</a:t>
          </a:r>
        </a:p>
      </dgm:t>
    </dgm:pt>
    <dgm:pt modelId="{16146D3F-35BE-43A5-90EA-447AFFDE98D7}" type="parTrans" cxnId="{0F14D135-AA04-4331-936C-005C711B40BF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A3030-530E-4763-AB21-AF1768CF618A}" type="sibTrans" cxnId="{0F14D135-AA04-4331-936C-005C711B40BF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01853-F456-42DA-A657-51FA8BB2F560}">
      <dgm:prSet phldrT="[Текст]" custT="1"/>
      <dgm:spPr/>
      <dgm:t>
        <a:bodyPr/>
        <a:lstStyle/>
        <a:p>
          <a:r>
            <a:rPr lang="ru-RU" sz="2200" b="0" u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Министерством науки и высшего образования РФ утверждены минимальные баллы для поступления в подведомственные ВУЗы на каждую специальность</a:t>
          </a:r>
        </a:p>
      </dgm:t>
    </dgm:pt>
    <dgm:pt modelId="{77F85E2C-D7A1-4F37-AC91-42BF1D15A96F}" type="parTrans" cxnId="{D5774153-A11F-44AA-97F1-81314EA0140E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F4243-192C-4C16-91AC-C8370036CF69}" type="sibTrans" cxnId="{D5774153-A11F-44AA-97F1-81314EA0140E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A6A57-B8A9-4615-98E7-AF0176F13E9C}">
      <dgm:prSet custT="1"/>
      <dgm:spPr/>
      <dgm:t>
        <a:bodyPr/>
        <a:lstStyle/>
        <a:p>
          <a:r>
            <a:rPr lang="ru-RU" sz="2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октября 2022 г. </a:t>
          </a:r>
          <a:r>
            <a: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ВУЗы опубликовали Правила приема</a:t>
          </a:r>
          <a:endParaRPr lang="ru-RU" sz="2200" b="1" dirty="0">
            <a:solidFill>
              <a:srgbClr val="002060"/>
            </a:solidFill>
          </a:endParaRPr>
        </a:p>
      </dgm:t>
    </dgm:pt>
    <dgm:pt modelId="{EC45291F-0391-48FC-8B88-1A45B9A79C1C}" type="parTrans" cxnId="{A5E1C040-2236-4583-81F0-E18D3D10E3D5}">
      <dgm:prSet/>
      <dgm:spPr/>
      <dgm:t>
        <a:bodyPr/>
        <a:lstStyle/>
        <a:p>
          <a:endParaRPr lang="ru-RU" sz="2200">
            <a:solidFill>
              <a:srgbClr val="002060"/>
            </a:solidFill>
          </a:endParaRPr>
        </a:p>
      </dgm:t>
    </dgm:pt>
    <dgm:pt modelId="{577C307B-CDDF-4DB5-83D5-7F756A976C70}" type="sibTrans" cxnId="{A5E1C040-2236-4583-81F0-E18D3D10E3D5}">
      <dgm:prSet/>
      <dgm:spPr/>
      <dgm:t>
        <a:bodyPr/>
        <a:lstStyle/>
        <a:p>
          <a:endParaRPr lang="ru-RU" sz="2200">
            <a:solidFill>
              <a:srgbClr val="002060"/>
            </a:solidFill>
          </a:endParaRPr>
        </a:p>
      </dgm:t>
    </dgm:pt>
    <dgm:pt modelId="{15B12C7D-4ED4-46B9-ABA0-4D7E720E579E}">
      <dgm:prSet custT="1"/>
      <dgm:spPr/>
      <dgm:t>
        <a:bodyPr/>
        <a:lstStyle/>
        <a:p>
          <a:r>
            <a: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предметов </a:t>
          </a:r>
        </a:p>
        <a:p>
          <a:r>
            <a: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 февраля 2023 г.</a:t>
          </a:r>
        </a:p>
      </dgm:t>
    </dgm:pt>
    <dgm:pt modelId="{D06B826B-E1BB-482A-9125-D4C4C5F14B5C}" type="parTrans" cxnId="{3285DB24-F4FF-45AD-8F35-65E48FC7E33E}">
      <dgm:prSet/>
      <dgm:spPr/>
      <dgm:t>
        <a:bodyPr/>
        <a:lstStyle/>
        <a:p>
          <a:endParaRPr lang="ru-RU" sz="2200">
            <a:solidFill>
              <a:srgbClr val="002060"/>
            </a:solidFill>
          </a:endParaRPr>
        </a:p>
      </dgm:t>
    </dgm:pt>
    <dgm:pt modelId="{9B82C0CF-B261-4A99-B968-FAAAF9D1CC30}" type="sibTrans" cxnId="{3285DB24-F4FF-45AD-8F35-65E48FC7E33E}">
      <dgm:prSet/>
      <dgm:spPr/>
      <dgm:t>
        <a:bodyPr/>
        <a:lstStyle/>
        <a:p>
          <a:endParaRPr lang="ru-RU" sz="2200">
            <a:solidFill>
              <a:srgbClr val="002060"/>
            </a:solidFill>
          </a:endParaRPr>
        </a:p>
      </dgm:t>
    </dgm:pt>
    <dgm:pt modelId="{1DA4795C-54F3-4FE6-8F30-CD31F0185BFA}" type="pres">
      <dgm:prSet presAssocID="{006B9BE9-A6A7-4E0A-AE3E-311318698A8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8E8460-7C47-4968-A603-A6C1DF7639FE}" type="pres">
      <dgm:prSet presAssocID="{006B9BE9-A6A7-4E0A-AE3E-311318698A88}" presName="matrix" presStyleCnt="0"/>
      <dgm:spPr/>
    </dgm:pt>
    <dgm:pt modelId="{5265D81A-7A57-438D-BBDC-7A74D4CB5B56}" type="pres">
      <dgm:prSet presAssocID="{006B9BE9-A6A7-4E0A-AE3E-311318698A88}" presName="tile1" presStyleLbl="node1" presStyleIdx="0" presStyleCnt="4"/>
      <dgm:spPr/>
    </dgm:pt>
    <dgm:pt modelId="{14071819-C9CD-40A9-A27E-A4931BA07CAD}" type="pres">
      <dgm:prSet presAssocID="{006B9BE9-A6A7-4E0A-AE3E-311318698A8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9840E48-3F5E-4FB0-A6C5-07A521AC05CE}" type="pres">
      <dgm:prSet presAssocID="{006B9BE9-A6A7-4E0A-AE3E-311318698A88}" presName="tile2" presStyleLbl="node1" presStyleIdx="1" presStyleCnt="4"/>
      <dgm:spPr/>
    </dgm:pt>
    <dgm:pt modelId="{4C3DEF57-F5AB-4C0D-BE99-1E51ADCAEE59}" type="pres">
      <dgm:prSet presAssocID="{006B9BE9-A6A7-4E0A-AE3E-311318698A8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C2CAC3-005A-413D-B43A-99BDE55636A2}" type="pres">
      <dgm:prSet presAssocID="{006B9BE9-A6A7-4E0A-AE3E-311318698A88}" presName="tile3" presStyleLbl="node1" presStyleIdx="2" presStyleCnt="4"/>
      <dgm:spPr/>
    </dgm:pt>
    <dgm:pt modelId="{E718881D-96A5-44E2-83C1-A00C62723474}" type="pres">
      <dgm:prSet presAssocID="{006B9BE9-A6A7-4E0A-AE3E-311318698A8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E4D0F45-C9D4-45E0-8950-6CFF0A552C3B}" type="pres">
      <dgm:prSet presAssocID="{006B9BE9-A6A7-4E0A-AE3E-311318698A88}" presName="tile4" presStyleLbl="node1" presStyleIdx="3" presStyleCnt="4"/>
      <dgm:spPr/>
    </dgm:pt>
    <dgm:pt modelId="{504AB0E0-5243-4339-B124-6DC0C38379A8}" type="pres">
      <dgm:prSet presAssocID="{006B9BE9-A6A7-4E0A-AE3E-311318698A8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3B8626D-9194-4389-BEEC-770909C5F6BF}" type="pres">
      <dgm:prSet presAssocID="{006B9BE9-A6A7-4E0A-AE3E-311318698A88}" presName="centerTile" presStyleLbl="fgShp" presStyleIdx="0" presStyleCnt="1" custScaleX="109564" custScaleY="62109">
        <dgm:presLayoutVars>
          <dgm:chMax val="0"/>
          <dgm:chPref val="0"/>
        </dgm:presLayoutVars>
      </dgm:prSet>
      <dgm:spPr/>
    </dgm:pt>
  </dgm:ptLst>
  <dgm:cxnLst>
    <dgm:cxn modelId="{2DAF8001-56C8-48FA-9047-8D1E4D983E80}" type="presOf" srcId="{BAAA6A57-B8A9-4615-98E7-AF0176F13E9C}" destId="{E718881D-96A5-44E2-83C1-A00C62723474}" srcOrd="1" destOrd="0" presId="urn:microsoft.com/office/officeart/2005/8/layout/matrix1"/>
    <dgm:cxn modelId="{A0270317-9E27-4A55-A212-B0B13C1CF5B8}" type="presOf" srcId="{006B9BE9-A6A7-4E0A-AE3E-311318698A88}" destId="{1DA4795C-54F3-4FE6-8F30-CD31F0185BFA}" srcOrd="0" destOrd="0" presId="urn:microsoft.com/office/officeart/2005/8/layout/matrix1"/>
    <dgm:cxn modelId="{3285DB24-F4FF-45AD-8F35-65E48FC7E33E}" srcId="{16B6FEB7-7FE2-49B2-BE08-10C04E19F584}" destId="{15B12C7D-4ED4-46B9-ABA0-4D7E720E579E}" srcOrd="3" destOrd="0" parTransId="{D06B826B-E1BB-482A-9125-D4C4C5F14B5C}" sibTransId="{9B82C0CF-B261-4A99-B968-FAAAF9D1CC30}"/>
    <dgm:cxn modelId="{0F14D135-AA04-4331-936C-005C711B40BF}" srcId="{16B6FEB7-7FE2-49B2-BE08-10C04E19F584}" destId="{C3F35999-FAB0-41F4-A6F0-93E002CBBCD8}" srcOrd="0" destOrd="0" parTransId="{16146D3F-35BE-43A5-90EA-447AFFDE98D7}" sibTransId="{B57A3030-530E-4763-AB21-AF1768CF618A}"/>
    <dgm:cxn modelId="{A5E1C040-2236-4583-81F0-E18D3D10E3D5}" srcId="{16B6FEB7-7FE2-49B2-BE08-10C04E19F584}" destId="{BAAA6A57-B8A9-4615-98E7-AF0176F13E9C}" srcOrd="2" destOrd="0" parTransId="{EC45291F-0391-48FC-8B88-1A45B9A79C1C}" sibTransId="{577C307B-CDDF-4DB5-83D5-7F756A976C70}"/>
    <dgm:cxn modelId="{B1E1DE40-DB46-4D2A-B804-4867180B0F05}" type="presOf" srcId="{BAAA6A57-B8A9-4615-98E7-AF0176F13E9C}" destId="{F1C2CAC3-005A-413D-B43A-99BDE55636A2}" srcOrd="0" destOrd="0" presId="urn:microsoft.com/office/officeart/2005/8/layout/matrix1"/>
    <dgm:cxn modelId="{E3B07943-B28F-4E46-AE29-E5A4F6ECAA92}" type="presOf" srcId="{93C01853-F456-42DA-A657-51FA8BB2F560}" destId="{4C3DEF57-F5AB-4C0D-BE99-1E51ADCAEE59}" srcOrd="1" destOrd="0" presId="urn:microsoft.com/office/officeart/2005/8/layout/matrix1"/>
    <dgm:cxn modelId="{D5774153-A11F-44AA-97F1-81314EA0140E}" srcId="{16B6FEB7-7FE2-49B2-BE08-10C04E19F584}" destId="{93C01853-F456-42DA-A657-51FA8BB2F560}" srcOrd="1" destOrd="0" parTransId="{77F85E2C-D7A1-4F37-AC91-42BF1D15A96F}" sibTransId="{A60F4243-192C-4C16-91AC-C8370036CF69}"/>
    <dgm:cxn modelId="{FD605575-59D1-43CD-9817-705B61456AEF}" type="presOf" srcId="{93C01853-F456-42DA-A657-51FA8BB2F560}" destId="{49840E48-3F5E-4FB0-A6C5-07A521AC05CE}" srcOrd="0" destOrd="0" presId="urn:microsoft.com/office/officeart/2005/8/layout/matrix1"/>
    <dgm:cxn modelId="{6D04C87F-CC28-4705-8345-2B3B1B7B3E0F}" type="presOf" srcId="{16B6FEB7-7FE2-49B2-BE08-10C04E19F584}" destId="{D3B8626D-9194-4389-BEEC-770909C5F6BF}" srcOrd="0" destOrd="0" presId="urn:microsoft.com/office/officeart/2005/8/layout/matrix1"/>
    <dgm:cxn modelId="{C9E21A9B-EF5E-4FF1-AF6E-9AEC9E1ECD68}" type="presOf" srcId="{C3F35999-FAB0-41F4-A6F0-93E002CBBCD8}" destId="{14071819-C9CD-40A9-A27E-A4931BA07CAD}" srcOrd="1" destOrd="0" presId="urn:microsoft.com/office/officeart/2005/8/layout/matrix1"/>
    <dgm:cxn modelId="{FC0190C3-A4B4-438F-AF63-4BF3F796F603}" type="presOf" srcId="{15B12C7D-4ED4-46B9-ABA0-4D7E720E579E}" destId="{EE4D0F45-C9D4-45E0-8950-6CFF0A552C3B}" srcOrd="0" destOrd="0" presId="urn:microsoft.com/office/officeart/2005/8/layout/matrix1"/>
    <dgm:cxn modelId="{4CDB9BC4-A99E-4FEA-9897-6ACA0641B54C}" srcId="{006B9BE9-A6A7-4E0A-AE3E-311318698A88}" destId="{16B6FEB7-7FE2-49B2-BE08-10C04E19F584}" srcOrd="0" destOrd="0" parTransId="{6E9724BD-B0A7-4669-83A7-3131FFF59F3C}" sibTransId="{88122FCA-70CB-421F-AB0A-DD4D32684AB4}"/>
    <dgm:cxn modelId="{F3F385CC-014F-4417-BFAB-5D5992B88ADB}" type="presOf" srcId="{C3F35999-FAB0-41F4-A6F0-93E002CBBCD8}" destId="{5265D81A-7A57-438D-BBDC-7A74D4CB5B56}" srcOrd="0" destOrd="0" presId="urn:microsoft.com/office/officeart/2005/8/layout/matrix1"/>
    <dgm:cxn modelId="{D748D9D3-2014-474E-92FA-AE7523F6432E}" type="presOf" srcId="{15B12C7D-4ED4-46B9-ABA0-4D7E720E579E}" destId="{504AB0E0-5243-4339-B124-6DC0C38379A8}" srcOrd="1" destOrd="0" presId="urn:microsoft.com/office/officeart/2005/8/layout/matrix1"/>
    <dgm:cxn modelId="{E0B6CA17-4E4D-4A31-BF52-67FD516B553D}" type="presParOf" srcId="{1DA4795C-54F3-4FE6-8F30-CD31F0185BFA}" destId="{978E8460-7C47-4968-A603-A6C1DF7639FE}" srcOrd="0" destOrd="0" presId="urn:microsoft.com/office/officeart/2005/8/layout/matrix1"/>
    <dgm:cxn modelId="{C9B59213-5852-40D6-82ED-3CCF2C30238C}" type="presParOf" srcId="{978E8460-7C47-4968-A603-A6C1DF7639FE}" destId="{5265D81A-7A57-438D-BBDC-7A74D4CB5B56}" srcOrd="0" destOrd="0" presId="urn:microsoft.com/office/officeart/2005/8/layout/matrix1"/>
    <dgm:cxn modelId="{FF9ED03B-4D14-4946-A33D-774E4303D274}" type="presParOf" srcId="{978E8460-7C47-4968-A603-A6C1DF7639FE}" destId="{14071819-C9CD-40A9-A27E-A4931BA07CAD}" srcOrd="1" destOrd="0" presId="urn:microsoft.com/office/officeart/2005/8/layout/matrix1"/>
    <dgm:cxn modelId="{30DE72A8-012C-482E-B7D0-EC0E1B399E6E}" type="presParOf" srcId="{978E8460-7C47-4968-A603-A6C1DF7639FE}" destId="{49840E48-3F5E-4FB0-A6C5-07A521AC05CE}" srcOrd="2" destOrd="0" presId="urn:microsoft.com/office/officeart/2005/8/layout/matrix1"/>
    <dgm:cxn modelId="{FE54040C-ECE4-4F11-9A0F-E75A1CF08A2C}" type="presParOf" srcId="{978E8460-7C47-4968-A603-A6C1DF7639FE}" destId="{4C3DEF57-F5AB-4C0D-BE99-1E51ADCAEE59}" srcOrd="3" destOrd="0" presId="urn:microsoft.com/office/officeart/2005/8/layout/matrix1"/>
    <dgm:cxn modelId="{6D677168-C1FC-465D-849E-2E5032E9C815}" type="presParOf" srcId="{978E8460-7C47-4968-A603-A6C1DF7639FE}" destId="{F1C2CAC3-005A-413D-B43A-99BDE55636A2}" srcOrd="4" destOrd="0" presId="urn:microsoft.com/office/officeart/2005/8/layout/matrix1"/>
    <dgm:cxn modelId="{BFA3116E-D84A-49BD-BC9A-2FDDE1E4E836}" type="presParOf" srcId="{978E8460-7C47-4968-A603-A6C1DF7639FE}" destId="{E718881D-96A5-44E2-83C1-A00C62723474}" srcOrd="5" destOrd="0" presId="urn:microsoft.com/office/officeart/2005/8/layout/matrix1"/>
    <dgm:cxn modelId="{7FAD302D-2663-4DA4-936B-DB8D2E79BF6F}" type="presParOf" srcId="{978E8460-7C47-4968-A603-A6C1DF7639FE}" destId="{EE4D0F45-C9D4-45E0-8950-6CFF0A552C3B}" srcOrd="6" destOrd="0" presId="urn:microsoft.com/office/officeart/2005/8/layout/matrix1"/>
    <dgm:cxn modelId="{7069260D-3118-439C-A9D3-74C96C6CB810}" type="presParOf" srcId="{978E8460-7C47-4968-A603-A6C1DF7639FE}" destId="{504AB0E0-5243-4339-B124-6DC0C38379A8}" srcOrd="7" destOrd="0" presId="urn:microsoft.com/office/officeart/2005/8/layout/matrix1"/>
    <dgm:cxn modelId="{FCA9C92B-C1E6-4742-8BD2-E0F5EACD3A90}" type="presParOf" srcId="{1DA4795C-54F3-4FE6-8F30-CD31F0185BFA}" destId="{D3B8626D-9194-4389-BEEC-770909C5F6BF}" srcOrd="1" destOrd="0" presId="urn:microsoft.com/office/officeart/2005/8/layout/matrix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19C8B-9EEB-4DAF-90E6-CC5DFE9294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7E554F-E522-427E-ABD1-BE0CAA6CAB5C}">
      <dgm:prSet phldrT="[Текст]" custT="1"/>
      <dgm:spPr/>
      <dgm:t>
        <a:bodyPr/>
        <a:lstStyle/>
        <a:p>
          <a:r>
            <a: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Досрочный период (март – апрель)</a:t>
          </a:r>
        </a:p>
      </dgm:t>
    </dgm:pt>
    <dgm:pt modelId="{962081FC-9BFD-491C-9AE9-D1F67F645FF7}" type="parTrans" cxnId="{681EA8FF-A848-4E19-B887-B026822C9D28}">
      <dgm:prSet/>
      <dgm:spPr/>
      <dgm:t>
        <a:bodyPr/>
        <a:lstStyle/>
        <a:p>
          <a:endParaRPr lang="ru-RU" sz="2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4BEE2-274B-4723-B92D-0687BC46B32F}" type="sibTrans" cxnId="{681EA8FF-A848-4E19-B887-B026822C9D28}">
      <dgm:prSet/>
      <dgm:spPr/>
      <dgm:t>
        <a:bodyPr/>
        <a:lstStyle/>
        <a:p>
          <a:endParaRPr lang="ru-RU" sz="2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1FF63-F22B-48EE-8DA1-BB802EC7AFE7}">
      <dgm:prSet phldrT="[Текст]" custT="1"/>
      <dgm:spPr/>
      <dgm:t>
        <a:bodyPr/>
        <a:lstStyle/>
        <a:p>
          <a:r>
            <a: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период (май – июль)</a:t>
          </a:r>
        </a:p>
      </dgm:t>
    </dgm:pt>
    <dgm:pt modelId="{4D5EB071-E710-4AC2-A4A9-12BC0FD14861}" type="parTrans" cxnId="{17563395-DC7C-4276-BA04-44D253B62FA9}">
      <dgm:prSet/>
      <dgm:spPr/>
      <dgm:t>
        <a:bodyPr/>
        <a:lstStyle/>
        <a:p>
          <a:endParaRPr lang="ru-RU" sz="2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7ABFE-BA41-4919-B160-AFB2C6702DD0}" type="sibTrans" cxnId="{17563395-DC7C-4276-BA04-44D253B62FA9}">
      <dgm:prSet/>
      <dgm:spPr/>
      <dgm:t>
        <a:bodyPr/>
        <a:lstStyle/>
        <a:p>
          <a:endParaRPr lang="ru-RU" sz="2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49A59-730A-45F2-B93D-3C7A9F3BB74E}">
      <dgm:prSet phldrT="[Текст]" custT="1"/>
      <dgm:spPr/>
      <dgm:t>
        <a:bodyPr/>
        <a:lstStyle/>
        <a:p>
          <a:r>
            <a: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период (сентябрь)</a:t>
          </a:r>
        </a:p>
      </dgm:t>
    </dgm:pt>
    <dgm:pt modelId="{49D78D6A-3798-4B3A-8631-F5926D4D0FE7}" type="parTrans" cxnId="{DBD771D4-C4B8-4F4B-9D52-3268C4E03533}">
      <dgm:prSet/>
      <dgm:spPr/>
      <dgm:t>
        <a:bodyPr/>
        <a:lstStyle/>
        <a:p>
          <a:endParaRPr lang="ru-RU" sz="2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4D40B-259F-4BFF-8A70-80FF37AE6EB3}" type="sibTrans" cxnId="{DBD771D4-C4B8-4F4B-9D52-3268C4E03533}">
      <dgm:prSet/>
      <dgm:spPr/>
      <dgm:t>
        <a:bodyPr/>
        <a:lstStyle/>
        <a:p>
          <a:endParaRPr lang="ru-RU" sz="2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BB50C-8BA6-432B-BD44-3138F1F40300}" type="pres">
      <dgm:prSet presAssocID="{CBA19C8B-9EEB-4DAF-90E6-CC5DFE929466}" presName="Name0" presStyleCnt="0">
        <dgm:presLayoutVars>
          <dgm:chMax val="7"/>
          <dgm:chPref val="7"/>
          <dgm:dir/>
        </dgm:presLayoutVars>
      </dgm:prSet>
      <dgm:spPr/>
    </dgm:pt>
    <dgm:pt modelId="{F8AC14F3-1C02-47C7-9E17-1ADA6B96F4E5}" type="pres">
      <dgm:prSet presAssocID="{CBA19C8B-9EEB-4DAF-90E6-CC5DFE929466}" presName="Name1" presStyleCnt="0"/>
      <dgm:spPr/>
    </dgm:pt>
    <dgm:pt modelId="{1574BE14-E188-4E41-9907-03795A2FD9AE}" type="pres">
      <dgm:prSet presAssocID="{CBA19C8B-9EEB-4DAF-90E6-CC5DFE929466}" presName="cycle" presStyleCnt="0"/>
      <dgm:spPr/>
    </dgm:pt>
    <dgm:pt modelId="{0A965E23-9DB3-4379-A4E4-7820CF4F2579}" type="pres">
      <dgm:prSet presAssocID="{CBA19C8B-9EEB-4DAF-90E6-CC5DFE929466}" presName="srcNode" presStyleLbl="node1" presStyleIdx="0" presStyleCnt="3"/>
      <dgm:spPr/>
    </dgm:pt>
    <dgm:pt modelId="{430ACC02-34F5-4FCD-B3BB-48A106338A63}" type="pres">
      <dgm:prSet presAssocID="{CBA19C8B-9EEB-4DAF-90E6-CC5DFE929466}" presName="conn" presStyleLbl="parChTrans1D2" presStyleIdx="0" presStyleCnt="1"/>
      <dgm:spPr/>
    </dgm:pt>
    <dgm:pt modelId="{EC5BEBF3-0419-44F8-8C34-5DB6FE55F27D}" type="pres">
      <dgm:prSet presAssocID="{CBA19C8B-9EEB-4DAF-90E6-CC5DFE929466}" presName="extraNode" presStyleLbl="node1" presStyleIdx="0" presStyleCnt="3"/>
      <dgm:spPr/>
    </dgm:pt>
    <dgm:pt modelId="{C079027E-8089-4331-9337-7C96137A2C11}" type="pres">
      <dgm:prSet presAssocID="{CBA19C8B-9EEB-4DAF-90E6-CC5DFE929466}" presName="dstNode" presStyleLbl="node1" presStyleIdx="0" presStyleCnt="3"/>
      <dgm:spPr/>
    </dgm:pt>
    <dgm:pt modelId="{0F241A68-34F6-4DCF-B02B-9146E357958A}" type="pres">
      <dgm:prSet presAssocID="{647E554F-E522-427E-ABD1-BE0CAA6CAB5C}" presName="text_1" presStyleLbl="node1" presStyleIdx="0" presStyleCnt="3">
        <dgm:presLayoutVars>
          <dgm:bulletEnabled val="1"/>
        </dgm:presLayoutVars>
      </dgm:prSet>
      <dgm:spPr/>
    </dgm:pt>
    <dgm:pt modelId="{240EDC72-DF62-4D09-AA68-68DAD764B704}" type="pres">
      <dgm:prSet presAssocID="{647E554F-E522-427E-ABD1-BE0CAA6CAB5C}" presName="accent_1" presStyleCnt="0"/>
      <dgm:spPr/>
    </dgm:pt>
    <dgm:pt modelId="{6F5747DF-32F2-4AC1-85C9-CBA882284E76}" type="pres">
      <dgm:prSet presAssocID="{647E554F-E522-427E-ABD1-BE0CAA6CAB5C}" presName="accentRepeatNode" presStyleLbl="solidFgAcc1" presStyleIdx="0" presStyleCnt="3"/>
      <dgm:spPr/>
    </dgm:pt>
    <dgm:pt modelId="{5DD8929A-B140-414A-A8B4-F0F72618C107}" type="pres">
      <dgm:prSet presAssocID="{59A1FF63-F22B-48EE-8DA1-BB802EC7AFE7}" presName="text_2" presStyleLbl="node1" presStyleIdx="1" presStyleCnt="3">
        <dgm:presLayoutVars>
          <dgm:bulletEnabled val="1"/>
        </dgm:presLayoutVars>
      </dgm:prSet>
      <dgm:spPr/>
    </dgm:pt>
    <dgm:pt modelId="{5ABC77CE-2AAE-40F0-A99E-956B00AF7930}" type="pres">
      <dgm:prSet presAssocID="{59A1FF63-F22B-48EE-8DA1-BB802EC7AFE7}" presName="accent_2" presStyleCnt="0"/>
      <dgm:spPr/>
    </dgm:pt>
    <dgm:pt modelId="{DE3E68D7-2B21-42C5-8C0C-9D7AECCC5400}" type="pres">
      <dgm:prSet presAssocID="{59A1FF63-F22B-48EE-8DA1-BB802EC7AFE7}" presName="accentRepeatNode" presStyleLbl="solidFgAcc1" presStyleIdx="1" presStyleCnt="3"/>
      <dgm:spPr/>
    </dgm:pt>
    <dgm:pt modelId="{3D841E62-441E-4744-81B4-3753A32B04EB}" type="pres">
      <dgm:prSet presAssocID="{F2849A59-730A-45F2-B93D-3C7A9F3BB74E}" presName="text_3" presStyleLbl="node1" presStyleIdx="2" presStyleCnt="3">
        <dgm:presLayoutVars>
          <dgm:bulletEnabled val="1"/>
        </dgm:presLayoutVars>
      </dgm:prSet>
      <dgm:spPr/>
    </dgm:pt>
    <dgm:pt modelId="{2FE5224D-D926-41FE-B5E1-E33C8FEA3C70}" type="pres">
      <dgm:prSet presAssocID="{F2849A59-730A-45F2-B93D-3C7A9F3BB74E}" presName="accent_3" presStyleCnt="0"/>
      <dgm:spPr/>
    </dgm:pt>
    <dgm:pt modelId="{2C71CA88-BEC4-4064-8E1A-A659F6ED99A4}" type="pres">
      <dgm:prSet presAssocID="{F2849A59-730A-45F2-B93D-3C7A9F3BB74E}" presName="accentRepeatNode" presStyleLbl="solidFgAcc1" presStyleIdx="2" presStyleCnt="3"/>
      <dgm:spPr/>
    </dgm:pt>
  </dgm:ptLst>
  <dgm:cxnLst>
    <dgm:cxn modelId="{39A09E30-95D6-4B43-A1A1-EE055C14D7F7}" type="presOf" srcId="{CBA19C8B-9EEB-4DAF-90E6-CC5DFE929466}" destId="{DF2BB50C-8BA6-432B-BD44-3138F1F40300}" srcOrd="0" destOrd="0" presId="urn:microsoft.com/office/officeart/2008/layout/VerticalCurvedList"/>
    <dgm:cxn modelId="{F2017153-95AB-4AFC-B382-5A3ADF8EEC83}" type="presOf" srcId="{59A1FF63-F22B-48EE-8DA1-BB802EC7AFE7}" destId="{5DD8929A-B140-414A-A8B4-F0F72618C107}" srcOrd="0" destOrd="0" presId="urn:microsoft.com/office/officeart/2008/layout/VerticalCurvedList"/>
    <dgm:cxn modelId="{17563395-DC7C-4276-BA04-44D253B62FA9}" srcId="{CBA19C8B-9EEB-4DAF-90E6-CC5DFE929466}" destId="{59A1FF63-F22B-48EE-8DA1-BB802EC7AFE7}" srcOrd="1" destOrd="0" parTransId="{4D5EB071-E710-4AC2-A4A9-12BC0FD14861}" sibTransId="{4967ABFE-BA41-4919-B160-AFB2C6702DD0}"/>
    <dgm:cxn modelId="{9A08BB9A-4D0B-4A5E-B248-9FD6F52A6703}" type="presOf" srcId="{A184BEE2-274B-4723-B92D-0687BC46B32F}" destId="{430ACC02-34F5-4FCD-B3BB-48A106338A63}" srcOrd="0" destOrd="0" presId="urn:microsoft.com/office/officeart/2008/layout/VerticalCurvedList"/>
    <dgm:cxn modelId="{172282C1-38ED-4D42-B8D3-13C66CF4059E}" type="presOf" srcId="{647E554F-E522-427E-ABD1-BE0CAA6CAB5C}" destId="{0F241A68-34F6-4DCF-B02B-9146E357958A}" srcOrd="0" destOrd="0" presId="urn:microsoft.com/office/officeart/2008/layout/VerticalCurvedList"/>
    <dgm:cxn modelId="{DBD771D4-C4B8-4F4B-9D52-3268C4E03533}" srcId="{CBA19C8B-9EEB-4DAF-90E6-CC5DFE929466}" destId="{F2849A59-730A-45F2-B93D-3C7A9F3BB74E}" srcOrd="2" destOrd="0" parTransId="{49D78D6A-3798-4B3A-8631-F5926D4D0FE7}" sibTransId="{EAF4D40B-259F-4BFF-8A70-80FF37AE6EB3}"/>
    <dgm:cxn modelId="{B80043E5-DE86-4499-BB9B-A5703AB6FE61}" type="presOf" srcId="{F2849A59-730A-45F2-B93D-3C7A9F3BB74E}" destId="{3D841E62-441E-4744-81B4-3753A32B04EB}" srcOrd="0" destOrd="0" presId="urn:microsoft.com/office/officeart/2008/layout/VerticalCurvedList"/>
    <dgm:cxn modelId="{681EA8FF-A848-4E19-B887-B026822C9D28}" srcId="{CBA19C8B-9EEB-4DAF-90E6-CC5DFE929466}" destId="{647E554F-E522-427E-ABD1-BE0CAA6CAB5C}" srcOrd="0" destOrd="0" parTransId="{962081FC-9BFD-491C-9AE9-D1F67F645FF7}" sibTransId="{A184BEE2-274B-4723-B92D-0687BC46B32F}"/>
    <dgm:cxn modelId="{075A8F6B-0D21-45BC-884C-DBCBC6961BB8}" type="presParOf" srcId="{DF2BB50C-8BA6-432B-BD44-3138F1F40300}" destId="{F8AC14F3-1C02-47C7-9E17-1ADA6B96F4E5}" srcOrd="0" destOrd="0" presId="urn:microsoft.com/office/officeart/2008/layout/VerticalCurvedList"/>
    <dgm:cxn modelId="{A4CBD8FF-4F78-40EF-A286-9FD99B3826EA}" type="presParOf" srcId="{F8AC14F3-1C02-47C7-9E17-1ADA6B96F4E5}" destId="{1574BE14-E188-4E41-9907-03795A2FD9AE}" srcOrd="0" destOrd="0" presId="urn:microsoft.com/office/officeart/2008/layout/VerticalCurvedList"/>
    <dgm:cxn modelId="{B58FC665-B3D1-4A8F-81AA-FA83BBB5A398}" type="presParOf" srcId="{1574BE14-E188-4E41-9907-03795A2FD9AE}" destId="{0A965E23-9DB3-4379-A4E4-7820CF4F2579}" srcOrd="0" destOrd="0" presId="urn:microsoft.com/office/officeart/2008/layout/VerticalCurvedList"/>
    <dgm:cxn modelId="{DF62DE6A-F350-4674-A4D8-CA2270CFA815}" type="presParOf" srcId="{1574BE14-E188-4E41-9907-03795A2FD9AE}" destId="{430ACC02-34F5-4FCD-B3BB-48A106338A63}" srcOrd="1" destOrd="0" presId="urn:microsoft.com/office/officeart/2008/layout/VerticalCurvedList"/>
    <dgm:cxn modelId="{2D825CC8-4028-405B-B6AE-48EF892EB14A}" type="presParOf" srcId="{1574BE14-E188-4E41-9907-03795A2FD9AE}" destId="{EC5BEBF3-0419-44F8-8C34-5DB6FE55F27D}" srcOrd="2" destOrd="0" presId="urn:microsoft.com/office/officeart/2008/layout/VerticalCurvedList"/>
    <dgm:cxn modelId="{07A58294-5DDC-4A2B-9BDA-F25D25CD2A43}" type="presParOf" srcId="{1574BE14-E188-4E41-9907-03795A2FD9AE}" destId="{C079027E-8089-4331-9337-7C96137A2C11}" srcOrd="3" destOrd="0" presId="urn:microsoft.com/office/officeart/2008/layout/VerticalCurvedList"/>
    <dgm:cxn modelId="{DCD889D1-116D-4314-92D5-2A0F52E8A4E3}" type="presParOf" srcId="{F8AC14F3-1C02-47C7-9E17-1ADA6B96F4E5}" destId="{0F241A68-34F6-4DCF-B02B-9146E357958A}" srcOrd="1" destOrd="0" presId="urn:microsoft.com/office/officeart/2008/layout/VerticalCurvedList"/>
    <dgm:cxn modelId="{74DA5BB3-1AE4-4445-B0CE-7EF2108C8A8C}" type="presParOf" srcId="{F8AC14F3-1C02-47C7-9E17-1ADA6B96F4E5}" destId="{240EDC72-DF62-4D09-AA68-68DAD764B704}" srcOrd="2" destOrd="0" presId="urn:microsoft.com/office/officeart/2008/layout/VerticalCurvedList"/>
    <dgm:cxn modelId="{7A05A0E6-7F19-4F0F-AA46-83FA45237F31}" type="presParOf" srcId="{240EDC72-DF62-4D09-AA68-68DAD764B704}" destId="{6F5747DF-32F2-4AC1-85C9-CBA882284E76}" srcOrd="0" destOrd="0" presId="urn:microsoft.com/office/officeart/2008/layout/VerticalCurvedList"/>
    <dgm:cxn modelId="{6BF6974B-8EEC-4978-87D2-ECDD97583744}" type="presParOf" srcId="{F8AC14F3-1C02-47C7-9E17-1ADA6B96F4E5}" destId="{5DD8929A-B140-414A-A8B4-F0F72618C107}" srcOrd="3" destOrd="0" presId="urn:microsoft.com/office/officeart/2008/layout/VerticalCurvedList"/>
    <dgm:cxn modelId="{80CFCB61-FBC8-4B92-B62E-59B99489E530}" type="presParOf" srcId="{F8AC14F3-1C02-47C7-9E17-1ADA6B96F4E5}" destId="{5ABC77CE-2AAE-40F0-A99E-956B00AF7930}" srcOrd="4" destOrd="0" presId="urn:microsoft.com/office/officeart/2008/layout/VerticalCurvedList"/>
    <dgm:cxn modelId="{13B0266F-80AC-46A7-B464-D5BC37B74FD5}" type="presParOf" srcId="{5ABC77CE-2AAE-40F0-A99E-956B00AF7930}" destId="{DE3E68D7-2B21-42C5-8C0C-9D7AECCC5400}" srcOrd="0" destOrd="0" presId="urn:microsoft.com/office/officeart/2008/layout/VerticalCurvedList"/>
    <dgm:cxn modelId="{19FB88C7-5C0D-41DC-8D8A-1A5F52D0A03B}" type="presParOf" srcId="{F8AC14F3-1C02-47C7-9E17-1ADA6B96F4E5}" destId="{3D841E62-441E-4744-81B4-3753A32B04EB}" srcOrd="5" destOrd="0" presId="urn:microsoft.com/office/officeart/2008/layout/VerticalCurvedList"/>
    <dgm:cxn modelId="{96CDD956-4DE4-400D-B09D-4A320B21A0AB}" type="presParOf" srcId="{F8AC14F3-1C02-47C7-9E17-1ADA6B96F4E5}" destId="{2FE5224D-D926-41FE-B5E1-E33C8FEA3C70}" srcOrd="6" destOrd="0" presId="urn:microsoft.com/office/officeart/2008/layout/VerticalCurvedList"/>
    <dgm:cxn modelId="{1BA45534-342D-4075-8B49-37A687BECF60}" type="presParOf" srcId="{2FE5224D-D926-41FE-B5E1-E33C8FEA3C70}" destId="{2C71CA88-BEC4-4064-8E1A-A659F6ED99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04BB58-D1AD-4BB5-BB89-2960C68B1F4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55E11C-416E-4363-977D-CD9807EB599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мин / 17 мин</a:t>
          </a:r>
        </a:p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Китайский язык / иностранные языки (устно)</a:t>
          </a:r>
        </a:p>
      </dgm:t>
    </dgm:pt>
    <dgm:pt modelId="{DED1425D-C246-4906-939B-0D8CECDFA1A1}" type="parTrans" cxnId="{3AF1FDBE-0C29-43D9-8383-A2090762F2D9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D522B-19C0-40FA-85B8-15EF03C2E6B5}" type="sibTrans" cxnId="{3AF1FDBE-0C29-43D9-8383-A2090762F2D9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823DD-958E-46D2-A788-D1C05BC6A01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часа</a:t>
          </a:r>
        </a:p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(Б)</a:t>
          </a:r>
        </a:p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</a:t>
          </a:r>
        </a:p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Китайский язык (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</dgm:t>
    </dgm:pt>
    <dgm:pt modelId="{0C01BD42-DF2B-44CE-A263-9B718C40A6C1}" type="parTrans" cxnId="{9460C811-43BA-4104-8D89-CF9EBAD9D68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9DABC-01E7-4EB0-AC18-1F75D9A8B09F}" type="sibTrans" cxnId="{9460C811-43BA-4104-8D89-CF9EBAD9D68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4C96B-8D8A-4A2E-AA2B-957F03F025E3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часа 10 мин</a:t>
          </a:r>
        </a:p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Иностранные языки (письменно)</a:t>
          </a:r>
        </a:p>
      </dgm:t>
    </dgm:pt>
    <dgm:pt modelId="{F038D615-D980-45A4-B6CE-80242EB4912D}" type="parTrans" cxnId="{3E69188F-F31F-4BB2-B436-29D57EF5C565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64F39-738C-435D-8E02-704D84FCAC46}" type="sibTrans" cxnId="{3E69188F-F31F-4BB2-B436-29D57EF5C565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F86D7-6926-4E08-9747-4F48322339E1}">
      <dgm:prSet phldrT="[Текст]" custT="1"/>
      <dgm:spPr/>
      <dgm:t>
        <a:bodyPr/>
        <a:lstStyle/>
        <a:p>
          <a:pPr algn="ctr"/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часа 30 мин</a:t>
          </a:r>
        </a:p>
        <a:p>
          <a:pPr algn="ctr"/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</a:t>
          </a:r>
        </a:p>
        <a:p>
          <a:pPr algn="ctr"/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Химия</a:t>
          </a:r>
        </a:p>
        <a:p>
          <a:pPr algn="ctr"/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Обществознание</a:t>
          </a:r>
        </a:p>
        <a:p>
          <a:pPr algn="ctr"/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	</a:t>
          </a:r>
        </a:p>
      </dgm:t>
    </dgm:pt>
    <dgm:pt modelId="{AC06A3EB-8EA5-430C-8BCC-530034A90A0A}" type="parTrans" cxnId="{CE702571-6C9A-4874-BA78-3517C11998C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7DDC8-144C-4A78-9FE9-1E8329352077}" type="sibTrans" cxnId="{CE702571-6C9A-4874-BA78-3517C11998C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E4F0B-5996-4D1A-86AB-C7476C9328F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часа 55 мин</a:t>
          </a:r>
        </a:p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Физика</a:t>
          </a:r>
        </a:p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</a:t>
          </a:r>
        </a:p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 и ИКТ</a:t>
          </a:r>
        </a:p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Литература</a:t>
          </a:r>
        </a:p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(П)</a:t>
          </a:r>
        </a:p>
      </dgm:t>
    </dgm:pt>
    <dgm:pt modelId="{5DDBABF1-AE12-4445-A753-77F764C5797D}" type="parTrans" cxnId="{A8E65B01-5FD3-4AAB-853E-CC424E0D3EFD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69522-6849-468C-804C-3E5EBC7BFD05}" type="sibTrans" cxnId="{A8E65B01-5FD3-4AAB-853E-CC424E0D3EFD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80960-9A63-409D-A96D-AC4F6DBA83BC}" type="pres">
      <dgm:prSet presAssocID="{9B04BB58-D1AD-4BB5-BB89-2960C68B1F48}" presName="diagram" presStyleCnt="0">
        <dgm:presLayoutVars>
          <dgm:dir/>
          <dgm:resizeHandles val="exact"/>
        </dgm:presLayoutVars>
      </dgm:prSet>
      <dgm:spPr/>
    </dgm:pt>
    <dgm:pt modelId="{3AA50917-E328-4F84-971C-C999EB733E84}" type="pres">
      <dgm:prSet presAssocID="{1D55E11C-416E-4363-977D-CD9807EB599B}" presName="node" presStyleLbl="node1" presStyleIdx="0" presStyleCnt="5">
        <dgm:presLayoutVars>
          <dgm:bulletEnabled val="1"/>
        </dgm:presLayoutVars>
      </dgm:prSet>
      <dgm:spPr/>
    </dgm:pt>
    <dgm:pt modelId="{D5B21FC3-14B1-4F53-A3B5-D48E88225E67}" type="pres">
      <dgm:prSet presAssocID="{BF2D522B-19C0-40FA-85B8-15EF03C2E6B5}" presName="sibTrans" presStyleCnt="0"/>
      <dgm:spPr/>
    </dgm:pt>
    <dgm:pt modelId="{54955F72-3CF3-459F-8B72-DD46421E79C3}" type="pres">
      <dgm:prSet presAssocID="{664823DD-958E-46D2-A788-D1C05BC6A018}" presName="node" presStyleLbl="node1" presStyleIdx="1" presStyleCnt="5">
        <dgm:presLayoutVars>
          <dgm:bulletEnabled val="1"/>
        </dgm:presLayoutVars>
      </dgm:prSet>
      <dgm:spPr/>
    </dgm:pt>
    <dgm:pt modelId="{AAD55CB4-0787-40A4-872E-542CA9F3ED51}" type="pres">
      <dgm:prSet presAssocID="{F029DABC-01E7-4EB0-AC18-1F75D9A8B09F}" presName="sibTrans" presStyleCnt="0"/>
      <dgm:spPr/>
    </dgm:pt>
    <dgm:pt modelId="{230C0C13-7E4D-4139-B0C4-EDAD6BDDF88C}" type="pres">
      <dgm:prSet presAssocID="{4FA4C96B-8D8A-4A2E-AA2B-957F03F025E3}" presName="node" presStyleLbl="node1" presStyleIdx="2" presStyleCnt="5">
        <dgm:presLayoutVars>
          <dgm:bulletEnabled val="1"/>
        </dgm:presLayoutVars>
      </dgm:prSet>
      <dgm:spPr/>
    </dgm:pt>
    <dgm:pt modelId="{E4E4FF0A-2BB8-4E49-BF4B-4AAB32AE57A1}" type="pres">
      <dgm:prSet presAssocID="{E6664F39-738C-435D-8E02-704D84FCAC46}" presName="sibTrans" presStyleCnt="0"/>
      <dgm:spPr/>
    </dgm:pt>
    <dgm:pt modelId="{98EA97BA-0A6C-4690-8FC4-F941333FF517}" type="pres">
      <dgm:prSet presAssocID="{1DCF86D7-6926-4E08-9747-4F48322339E1}" presName="node" presStyleLbl="node1" presStyleIdx="3" presStyleCnt="5" custScaleY="130204">
        <dgm:presLayoutVars>
          <dgm:bulletEnabled val="1"/>
        </dgm:presLayoutVars>
      </dgm:prSet>
      <dgm:spPr/>
    </dgm:pt>
    <dgm:pt modelId="{18C2D847-CA3B-484A-BC01-1916A98BE236}" type="pres">
      <dgm:prSet presAssocID="{4C57DDC8-144C-4A78-9FE9-1E8329352077}" presName="sibTrans" presStyleCnt="0"/>
      <dgm:spPr/>
    </dgm:pt>
    <dgm:pt modelId="{0E3B8C59-EB01-425A-9AD7-E31D0C175878}" type="pres">
      <dgm:prSet presAssocID="{B82E4F0B-5996-4D1A-86AB-C7476C9328FA}" presName="node" presStyleLbl="node1" presStyleIdx="4" presStyleCnt="5" custScaleX="106114" custScaleY="130204">
        <dgm:presLayoutVars>
          <dgm:bulletEnabled val="1"/>
        </dgm:presLayoutVars>
      </dgm:prSet>
      <dgm:spPr/>
    </dgm:pt>
  </dgm:ptLst>
  <dgm:cxnLst>
    <dgm:cxn modelId="{A8E65B01-5FD3-4AAB-853E-CC424E0D3EFD}" srcId="{9B04BB58-D1AD-4BB5-BB89-2960C68B1F48}" destId="{B82E4F0B-5996-4D1A-86AB-C7476C9328FA}" srcOrd="4" destOrd="0" parTransId="{5DDBABF1-AE12-4445-A753-77F764C5797D}" sibTransId="{D4A69522-6849-468C-804C-3E5EBC7BFD05}"/>
    <dgm:cxn modelId="{9460C811-43BA-4104-8D89-CF9EBAD9D68C}" srcId="{9B04BB58-D1AD-4BB5-BB89-2960C68B1F48}" destId="{664823DD-958E-46D2-A788-D1C05BC6A018}" srcOrd="1" destOrd="0" parTransId="{0C01BD42-DF2B-44CE-A263-9B718C40A6C1}" sibTransId="{F029DABC-01E7-4EB0-AC18-1F75D9A8B09F}"/>
    <dgm:cxn modelId="{0714D62A-872A-41FD-B160-E7D86ABDFAC8}" type="presOf" srcId="{1D55E11C-416E-4363-977D-CD9807EB599B}" destId="{3AA50917-E328-4F84-971C-C999EB733E84}" srcOrd="0" destOrd="0" presId="urn:microsoft.com/office/officeart/2005/8/layout/default"/>
    <dgm:cxn modelId="{8B5EF936-9198-4D12-B933-47817B7944A7}" type="presOf" srcId="{1DCF86D7-6926-4E08-9747-4F48322339E1}" destId="{98EA97BA-0A6C-4690-8FC4-F941333FF517}" srcOrd="0" destOrd="0" presId="urn:microsoft.com/office/officeart/2005/8/layout/default"/>
    <dgm:cxn modelId="{10A00C3C-92BA-4D48-80B4-21D475E8709B}" type="presOf" srcId="{B82E4F0B-5996-4D1A-86AB-C7476C9328FA}" destId="{0E3B8C59-EB01-425A-9AD7-E31D0C175878}" srcOrd="0" destOrd="0" presId="urn:microsoft.com/office/officeart/2005/8/layout/default"/>
    <dgm:cxn modelId="{806A505E-D10F-44C6-8C8C-70096DC64801}" type="presOf" srcId="{664823DD-958E-46D2-A788-D1C05BC6A018}" destId="{54955F72-3CF3-459F-8B72-DD46421E79C3}" srcOrd="0" destOrd="0" presId="urn:microsoft.com/office/officeart/2005/8/layout/default"/>
    <dgm:cxn modelId="{3F7A824C-9E3E-4DEE-91DA-76276BEC109D}" type="presOf" srcId="{4FA4C96B-8D8A-4A2E-AA2B-957F03F025E3}" destId="{230C0C13-7E4D-4139-B0C4-EDAD6BDDF88C}" srcOrd="0" destOrd="0" presId="urn:microsoft.com/office/officeart/2005/8/layout/default"/>
    <dgm:cxn modelId="{CE702571-6C9A-4874-BA78-3517C11998CC}" srcId="{9B04BB58-D1AD-4BB5-BB89-2960C68B1F48}" destId="{1DCF86D7-6926-4E08-9747-4F48322339E1}" srcOrd="3" destOrd="0" parTransId="{AC06A3EB-8EA5-430C-8BCC-530034A90A0A}" sibTransId="{4C57DDC8-144C-4A78-9FE9-1E8329352077}"/>
    <dgm:cxn modelId="{3E69188F-F31F-4BB2-B436-29D57EF5C565}" srcId="{9B04BB58-D1AD-4BB5-BB89-2960C68B1F48}" destId="{4FA4C96B-8D8A-4A2E-AA2B-957F03F025E3}" srcOrd="2" destOrd="0" parTransId="{F038D615-D980-45A4-B6CE-80242EB4912D}" sibTransId="{E6664F39-738C-435D-8E02-704D84FCAC46}"/>
    <dgm:cxn modelId="{036251A1-4456-4D17-BC78-DB6BBD652A75}" type="presOf" srcId="{9B04BB58-D1AD-4BB5-BB89-2960C68B1F48}" destId="{AF380960-9A63-409D-A96D-AC4F6DBA83BC}" srcOrd="0" destOrd="0" presId="urn:microsoft.com/office/officeart/2005/8/layout/default"/>
    <dgm:cxn modelId="{3AF1FDBE-0C29-43D9-8383-A2090762F2D9}" srcId="{9B04BB58-D1AD-4BB5-BB89-2960C68B1F48}" destId="{1D55E11C-416E-4363-977D-CD9807EB599B}" srcOrd="0" destOrd="0" parTransId="{DED1425D-C246-4906-939B-0D8CECDFA1A1}" sibTransId="{BF2D522B-19C0-40FA-85B8-15EF03C2E6B5}"/>
    <dgm:cxn modelId="{B715F874-C875-490D-905E-9EED8305A41D}" type="presParOf" srcId="{AF380960-9A63-409D-A96D-AC4F6DBA83BC}" destId="{3AA50917-E328-4F84-971C-C999EB733E84}" srcOrd="0" destOrd="0" presId="urn:microsoft.com/office/officeart/2005/8/layout/default"/>
    <dgm:cxn modelId="{7B8F4174-39DA-4C39-8734-7C8B3FD0D8B7}" type="presParOf" srcId="{AF380960-9A63-409D-A96D-AC4F6DBA83BC}" destId="{D5B21FC3-14B1-4F53-A3B5-D48E88225E67}" srcOrd="1" destOrd="0" presId="urn:microsoft.com/office/officeart/2005/8/layout/default"/>
    <dgm:cxn modelId="{89D33127-DE2E-4BF2-92E2-025755B5E1F1}" type="presParOf" srcId="{AF380960-9A63-409D-A96D-AC4F6DBA83BC}" destId="{54955F72-3CF3-459F-8B72-DD46421E79C3}" srcOrd="2" destOrd="0" presId="urn:microsoft.com/office/officeart/2005/8/layout/default"/>
    <dgm:cxn modelId="{7166843F-8DB4-4F6B-B6D4-14140FA52E5E}" type="presParOf" srcId="{AF380960-9A63-409D-A96D-AC4F6DBA83BC}" destId="{AAD55CB4-0787-40A4-872E-542CA9F3ED51}" srcOrd="3" destOrd="0" presId="urn:microsoft.com/office/officeart/2005/8/layout/default"/>
    <dgm:cxn modelId="{204C28EC-16B8-4EDF-9F76-E2114176C0CB}" type="presParOf" srcId="{AF380960-9A63-409D-A96D-AC4F6DBA83BC}" destId="{230C0C13-7E4D-4139-B0C4-EDAD6BDDF88C}" srcOrd="4" destOrd="0" presId="urn:microsoft.com/office/officeart/2005/8/layout/default"/>
    <dgm:cxn modelId="{846A8555-BA62-456D-BFBF-3F46DE65223A}" type="presParOf" srcId="{AF380960-9A63-409D-A96D-AC4F6DBA83BC}" destId="{E4E4FF0A-2BB8-4E49-BF4B-4AAB32AE57A1}" srcOrd="5" destOrd="0" presId="urn:microsoft.com/office/officeart/2005/8/layout/default"/>
    <dgm:cxn modelId="{F42F0D99-74C6-421B-907B-FB6977E2A652}" type="presParOf" srcId="{AF380960-9A63-409D-A96D-AC4F6DBA83BC}" destId="{98EA97BA-0A6C-4690-8FC4-F941333FF517}" srcOrd="6" destOrd="0" presId="urn:microsoft.com/office/officeart/2005/8/layout/default"/>
    <dgm:cxn modelId="{2357ECB2-E480-4916-98FB-E24B51A7393E}" type="presParOf" srcId="{AF380960-9A63-409D-A96D-AC4F6DBA83BC}" destId="{18C2D847-CA3B-484A-BC01-1916A98BE236}" srcOrd="7" destOrd="0" presId="urn:microsoft.com/office/officeart/2005/8/layout/default"/>
    <dgm:cxn modelId="{CBE258A9-D3F2-4E9C-BBEC-0D01D893027D}" type="presParOf" srcId="{AF380960-9A63-409D-A96D-AC4F6DBA83BC}" destId="{0E3B8C59-EB01-425A-9AD7-E31D0C1758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6B9BE9-A6A7-4E0A-AE3E-311318698A88}" type="doc">
      <dgm:prSet loTypeId="urn:microsoft.com/office/officeart/2005/8/layout/matrix1" loCatId="matrix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6B6FEB7-7FE2-49B2-BE08-10C04E19F584}">
      <dgm:prSet phldrT="[Текст]" custT="1"/>
      <dgm:spPr/>
      <dgm:t>
        <a:bodyPr/>
        <a:lstStyle/>
        <a:p>
          <a:r>
            <a:rPr 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Повторный допуск</a:t>
          </a:r>
          <a:endParaRPr lang="ru-RU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724BD-B0A7-4669-83A7-3131FFF59F3C}" type="parTrans" cxnId="{4CDB9BC4-A99E-4FEA-9897-6ACA0641B54C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22FCA-70CB-421F-AB0A-DD4D32684AB4}" type="sibTrans" cxnId="{4CDB9BC4-A99E-4FEA-9897-6ACA0641B54C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35999-FAB0-41F4-A6F0-93E002CBBCD8}">
      <dgm:prSet phldrT="[Текст]" custT="1"/>
      <dgm:spPr/>
      <dgm:t>
        <a:bodyPr/>
        <a:lstStyle/>
        <a:p>
          <a:r>
            <a: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получившие на ГИА неудовлетворительный результат по одному/двум обязательным учебным предметам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46D3F-35BE-43A5-90EA-447AFFDE98D7}" type="parTrans" cxnId="{0F14D135-AA04-4331-936C-005C711B40B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A3030-530E-4763-AB21-AF1768CF618A}" type="sibTrans" cxnId="{0F14D135-AA04-4331-936C-005C711B40B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01853-F456-42DA-A657-51FA8BB2F560}">
      <dgm:prSet phldrT="[Текст]" custT="1"/>
      <dgm:spPr/>
      <dgm:t>
        <a:bodyPr/>
        <a:lstStyle/>
        <a:p>
          <a:r>
            <a:rPr 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завершившие выполнение экзаменационной работы по уважительным причинам (болезнь или иные обстоятельства, подтвержденные документально)</a:t>
          </a:r>
          <a:endParaRPr lang="ru-RU" sz="2000" b="0" u="none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85E2C-D7A1-4F37-AC91-42BF1D15A96F}" type="parTrans" cxnId="{D5774153-A11F-44AA-97F1-81314EA0140E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F4243-192C-4C16-91AC-C8370036CF69}" type="sibTrans" cxnId="{D5774153-A11F-44AA-97F1-81314EA0140E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A6A57-B8A9-4615-98E7-AF0176F13E9C}">
      <dgm:prSet custT="1"/>
      <dgm:spPr/>
      <dgm:t>
        <a:bodyPr/>
        <a:lstStyle/>
        <a:p>
          <a:r>
            <a:rPr 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 явившиеся на экзамены по уважительным причинам (болезнь или иные обстоятельства, подтвержденные документально)</a:t>
          </a:r>
          <a:endParaRPr lang="ru-RU" sz="2000" dirty="0">
            <a:solidFill>
              <a:srgbClr val="002060"/>
            </a:solidFill>
          </a:endParaRPr>
        </a:p>
      </dgm:t>
    </dgm:pt>
    <dgm:pt modelId="{EC45291F-0391-48FC-8B88-1A45B9A79C1C}" type="parTrans" cxnId="{A5E1C040-2236-4583-81F0-E18D3D10E3D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77C307B-CDDF-4DB5-83D5-7F756A976C70}" type="sibTrans" cxnId="{A5E1C040-2236-4583-81F0-E18D3D10E3D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15B12C7D-4ED4-46B9-ABA0-4D7E720E579E}">
      <dgm:prSet custT="1"/>
      <dgm:spPr/>
      <dgm:t>
        <a:bodyPr/>
        <a:lstStyle/>
        <a:p>
          <a:r>
            <a: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которым конфликтная комиссия удовлетворила апелляцию о нарушении установленного порядка проведения ГИА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6B826B-E1BB-482A-9125-D4C4C5F14B5C}" type="parTrans" cxnId="{3285DB24-F4FF-45AD-8F35-65E48FC7E33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9B82C0CF-B261-4A99-B968-FAAAF9D1CC30}" type="sibTrans" cxnId="{3285DB24-F4FF-45AD-8F35-65E48FC7E33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1DA4795C-54F3-4FE6-8F30-CD31F0185BFA}" type="pres">
      <dgm:prSet presAssocID="{006B9BE9-A6A7-4E0A-AE3E-311318698A8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8E8460-7C47-4968-A603-A6C1DF7639FE}" type="pres">
      <dgm:prSet presAssocID="{006B9BE9-A6A7-4E0A-AE3E-311318698A88}" presName="matrix" presStyleCnt="0"/>
      <dgm:spPr/>
    </dgm:pt>
    <dgm:pt modelId="{5265D81A-7A57-438D-BBDC-7A74D4CB5B56}" type="pres">
      <dgm:prSet presAssocID="{006B9BE9-A6A7-4E0A-AE3E-311318698A88}" presName="tile1" presStyleLbl="node1" presStyleIdx="0" presStyleCnt="4"/>
      <dgm:spPr/>
    </dgm:pt>
    <dgm:pt modelId="{14071819-C9CD-40A9-A27E-A4931BA07CAD}" type="pres">
      <dgm:prSet presAssocID="{006B9BE9-A6A7-4E0A-AE3E-311318698A8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9840E48-3F5E-4FB0-A6C5-07A521AC05CE}" type="pres">
      <dgm:prSet presAssocID="{006B9BE9-A6A7-4E0A-AE3E-311318698A88}" presName="tile2" presStyleLbl="node1" presStyleIdx="1" presStyleCnt="4"/>
      <dgm:spPr/>
    </dgm:pt>
    <dgm:pt modelId="{4C3DEF57-F5AB-4C0D-BE99-1E51ADCAEE59}" type="pres">
      <dgm:prSet presAssocID="{006B9BE9-A6A7-4E0A-AE3E-311318698A8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C2CAC3-005A-413D-B43A-99BDE55636A2}" type="pres">
      <dgm:prSet presAssocID="{006B9BE9-A6A7-4E0A-AE3E-311318698A88}" presName="tile3" presStyleLbl="node1" presStyleIdx="2" presStyleCnt="4"/>
      <dgm:spPr/>
    </dgm:pt>
    <dgm:pt modelId="{E718881D-96A5-44E2-83C1-A00C62723474}" type="pres">
      <dgm:prSet presAssocID="{006B9BE9-A6A7-4E0A-AE3E-311318698A8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E4D0F45-C9D4-45E0-8950-6CFF0A552C3B}" type="pres">
      <dgm:prSet presAssocID="{006B9BE9-A6A7-4E0A-AE3E-311318698A88}" presName="tile4" presStyleLbl="node1" presStyleIdx="3" presStyleCnt="4"/>
      <dgm:spPr/>
    </dgm:pt>
    <dgm:pt modelId="{504AB0E0-5243-4339-B124-6DC0C38379A8}" type="pres">
      <dgm:prSet presAssocID="{006B9BE9-A6A7-4E0A-AE3E-311318698A8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3B8626D-9194-4389-BEEC-770909C5F6BF}" type="pres">
      <dgm:prSet presAssocID="{006B9BE9-A6A7-4E0A-AE3E-311318698A88}" presName="centerTile" presStyleLbl="fgShp" presStyleIdx="0" presStyleCnt="1" custScaleX="132455" custScaleY="78049">
        <dgm:presLayoutVars>
          <dgm:chMax val="0"/>
          <dgm:chPref val="0"/>
        </dgm:presLayoutVars>
      </dgm:prSet>
      <dgm:spPr/>
    </dgm:pt>
  </dgm:ptLst>
  <dgm:cxnLst>
    <dgm:cxn modelId="{2DAF8001-56C8-48FA-9047-8D1E4D983E80}" type="presOf" srcId="{BAAA6A57-B8A9-4615-98E7-AF0176F13E9C}" destId="{E718881D-96A5-44E2-83C1-A00C62723474}" srcOrd="1" destOrd="0" presId="urn:microsoft.com/office/officeart/2005/8/layout/matrix1"/>
    <dgm:cxn modelId="{A0270317-9E27-4A55-A212-B0B13C1CF5B8}" type="presOf" srcId="{006B9BE9-A6A7-4E0A-AE3E-311318698A88}" destId="{1DA4795C-54F3-4FE6-8F30-CD31F0185BFA}" srcOrd="0" destOrd="0" presId="urn:microsoft.com/office/officeart/2005/8/layout/matrix1"/>
    <dgm:cxn modelId="{3285DB24-F4FF-45AD-8F35-65E48FC7E33E}" srcId="{16B6FEB7-7FE2-49B2-BE08-10C04E19F584}" destId="{15B12C7D-4ED4-46B9-ABA0-4D7E720E579E}" srcOrd="3" destOrd="0" parTransId="{D06B826B-E1BB-482A-9125-D4C4C5F14B5C}" sibTransId="{9B82C0CF-B261-4A99-B968-FAAAF9D1CC30}"/>
    <dgm:cxn modelId="{0F14D135-AA04-4331-936C-005C711B40BF}" srcId="{16B6FEB7-7FE2-49B2-BE08-10C04E19F584}" destId="{C3F35999-FAB0-41F4-A6F0-93E002CBBCD8}" srcOrd="0" destOrd="0" parTransId="{16146D3F-35BE-43A5-90EA-447AFFDE98D7}" sibTransId="{B57A3030-530E-4763-AB21-AF1768CF618A}"/>
    <dgm:cxn modelId="{A5E1C040-2236-4583-81F0-E18D3D10E3D5}" srcId="{16B6FEB7-7FE2-49B2-BE08-10C04E19F584}" destId="{BAAA6A57-B8A9-4615-98E7-AF0176F13E9C}" srcOrd="2" destOrd="0" parTransId="{EC45291F-0391-48FC-8B88-1A45B9A79C1C}" sibTransId="{577C307B-CDDF-4DB5-83D5-7F756A976C70}"/>
    <dgm:cxn modelId="{B1E1DE40-DB46-4D2A-B804-4867180B0F05}" type="presOf" srcId="{BAAA6A57-B8A9-4615-98E7-AF0176F13E9C}" destId="{F1C2CAC3-005A-413D-B43A-99BDE55636A2}" srcOrd="0" destOrd="0" presId="urn:microsoft.com/office/officeart/2005/8/layout/matrix1"/>
    <dgm:cxn modelId="{E3B07943-B28F-4E46-AE29-E5A4F6ECAA92}" type="presOf" srcId="{93C01853-F456-42DA-A657-51FA8BB2F560}" destId="{4C3DEF57-F5AB-4C0D-BE99-1E51ADCAEE59}" srcOrd="1" destOrd="0" presId="urn:microsoft.com/office/officeart/2005/8/layout/matrix1"/>
    <dgm:cxn modelId="{D5774153-A11F-44AA-97F1-81314EA0140E}" srcId="{16B6FEB7-7FE2-49B2-BE08-10C04E19F584}" destId="{93C01853-F456-42DA-A657-51FA8BB2F560}" srcOrd="1" destOrd="0" parTransId="{77F85E2C-D7A1-4F37-AC91-42BF1D15A96F}" sibTransId="{A60F4243-192C-4C16-91AC-C8370036CF69}"/>
    <dgm:cxn modelId="{FD605575-59D1-43CD-9817-705B61456AEF}" type="presOf" srcId="{93C01853-F456-42DA-A657-51FA8BB2F560}" destId="{49840E48-3F5E-4FB0-A6C5-07A521AC05CE}" srcOrd="0" destOrd="0" presId="urn:microsoft.com/office/officeart/2005/8/layout/matrix1"/>
    <dgm:cxn modelId="{6D04C87F-CC28-4705-8345-2B3B1B7B3E0F}" type="presOf" srcId="{16B6FEB7-7FE2-49B2-BE08-10C04E19F584}" destId="{D3B8626D-9194-4389-BEEC-770909C5F6BF}" srcOrd="0" destOrd="0" presId="urn:microsoft.com/office/officeart/2005/8/layout/matrix1"/>
    <dgm:cxn modelId="{C9E21A9B-EF5E-4FF1-AF6E-9AEC9E1ECD68}" type="presOf" srcId="{C3F35999-FAB0-41F4-A6F0-93E002CBBCD8}" destId="{14071819-C9CD-40A9-A27E-A4931BA07CAD}" srcOrd="1" destOrd="0" presId="urn:microsoft.com/office/officeart/2005/8/layout/matrix1"/>
    <dgm:cxn modelId="{FC0190C3-A4B4-438F-AF63-4BF3F796F603}" type="presOf" srcId="{15B12C7D-4ED4-46B9-ABA0-4D7E720E579E}" destId="{EE4D0F45-C9D4-45E0-8950-6CFF0A552C3B}" srcOrd="0" destOrd="0" presId="urn:microsoft.com/office/officeart/2005/8/layout/matrix1"/>
    <dgm:cxn modelId="{4CDB9BC4-A99E-4FEA-9897-6ACA0641B54C}" srcId="{006B9BE9-A6A7-4E0A-AE3E-311318698A88}" destId="{16B6FEB7-7FE2-49B2-BE08-10C04E19F584}" srcOrd="0" destOrd="0" parTransId="{6E9724BD-B0A7-4669-83A7-3131FFF59F3C}" sibTransId="{88122FCA-70CB-421F-AB0A-DD4D32684AB4}"/>
    <dgm:cxn modelId="{F3F385CC-014F-4417-BFAB-5D5992B88ADB}" type="presOf" srcId="{C3F35999-FAB0-41F4-A6F0-93E002CBBCD8}" destId="{5265D81A-7A57-438D-BBDC-7A74D4CB5B56}" srcOrd="0" destOrd="0" presId="urn:microsoft.com/office/officeart/2005/8/layout/matrix1"/>
    <dgm:cxn modelId="{D748D9D3-2014-474E-92FA-AE7523F6432E}" type="presOf" srcId="{15B12C7D-4ED4-46B9-ABA0-4D7E720E579E}" destId="{504AB0E0-5243-4339-B124-6DC0C38379A8}" srcOrd="1" destOrd="0" presId="urn:microsoft.com/office/officeart/2005/8/layout/matrix1"/>
    <dgm:cxn modelId="{E0B6CA17-4E4D-4A31-BF52-67FD516B553D}" type="presParOf" srcId="{1DA4795C-54F3-4FE6-8F30-CD31F0185BFA}" destId="{978E8460-7C47-4968-A603-A6C1DF7639FE}" srcOrd="0" destOrd="0" presId="urn:microsoft.com/office/officeart/2005/8/layout/matrix1"/>
    <dgm:cxn modelId="{C9B59213-5852-40D6-82ED-3CCF2C30238C}" type="presParOf" srcId="{978E8460-7C47-4968-A603-A6C1DF7639FE}" destId="{5265D81A-7A57-438D-BBDC-7A74D4CB5B56}" srcOrd="0" destOrd="0" presId="urn:microsoft.com/office/officeart/2005/8/layout/matrix1"/>
    <dgm:cxn modelId="{FF9ED03B-4D14-4946-A33D-774E4303D274}" type="presParOf" srcId="{978E8460-7C47-4968-A603-A6C1DF7639FE}" destId="{14071819-C9CD-40A9-A27E-A4931BA07CAD}" srcOrd="1" destOrd="0" presId="urn:microsoft.com/office/officeart/2005/8/layout/matrix1"/>
    <dgm:cxn modelId="{30DE72A8-012C-482E-B7D0-EC0E1B399E6E}" type="presParOf" srcId="{978E8460-7C47-4968-A603-A6C1DF7639FE}" destId="{49840E48-3F5E-4FB0-A6C5-07A521AC05CE}" srcOrd="2" destOrd="0" presId="urn:microsoft.com/office/officeart/2005/8/layout/matrix1"/>
    <dgm:cxn modelId="{FE54040C-ECE4-4F11-9A0F-E75A1CF08A2C}" type="presParOf" srcId="{978E8460-7C47-4968-A603-A6C1DF7639FE}" destId="{4C3DEF57-F5AB-4C0D-BE99-1E51ADCAEE59}" srcOrd="3" destOrd="0" presId="urn:microsoft.com/office/officeart/2005/8/layout/matrix1"/>
    <dgm:cxn modelId="{6D677168-C1FC-465D-849E-2E5032E9C815}" type="presParOf" srcId="{978E8460-7C47-4968-A603-A6C1DF7639FE}" destId="{F1C2CAC3-005A-413D-B43A-99BDE55636A2}" srcOrd="4" destOrd="0" presId="urn:microsoft.com/office/officeart/2005/8/layout/matrix1"/>
    <dgm:cxn modelId="{BFA3116E-D84A-49BD-BC9A-2FDDE1E4E836}" type="presParOf" srcId="{978E8460-7C47-4968-A603-A6C1DF7639FE}" destId="{E718881D-96A5-44E2-83C1-A00C62723474}" srcOrd="5" destOrd="0" presId="urn:microsoft.com/office/officeart/2005/8/layout/matrix1"/>
    <dgm:cxn modelId="{7FAD302D-2663-4DA4-936B-DB8D2E79BF6F}" type="presParOf" srcId="{978E8460-7C47-4968-A603-A6C1DF7639FE}" destId="{EE4D0F45-C9D4-45E0-8950-6CFF0A552C3B}" srcOrd="6" destOrd="0" presId="urn:microsoft.com/office/officeart/2005/8/layout/matrix1"/>
    <dgm:cxn modelId="{7069260D-3118-439C-A9D3-74C96C6CB810}" type="presParOf" srcId="{978E8460-7C47-4968-A603-A6C1DF7639FE}" destId="{504AB0E0-5243-4339-B124-6DC0C38379A8}" srcOrd="7" destOrd="0" presId="urn:microsoft.com/office/officeart/2005/8/layout/matrix1"/>
    <dgm:cxn modelId="{FCA9C92B-C1E6-4742-8BD2-E0F5EACD3A90}" type="presParOf" srcId="{1DA4795C-54F3-4FE6-8F30-CD31F0185BFA}" destId="{D3B8626D-9194-4389-BEEC-770909C5F6BF}" srcOrd="1" destOrd="0" presId="urn:microsoft.com/office/officeart/2005/8/layout/matrix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F0E5D-6587-46A1-9D08-823D9787F783}">
      <dsp:nvSpPr>
        <dsp:cNvPr id="0" name=""/>
        <dsp:cNvSpPr/>
      </dsp:nvSpPr>
      <dsp:spPr>
        <a:xfrm>
          <a:off x="1982960" y="144926"/>
          <a:ext cx="4143230" cy="1701471"/>
        </a:xfrm>
        <a:prstGeom prst="ellipse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ГИА</a:t>
          </a:r>
          <a:endParaRPr lang="ru-RU" sz="3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9722" y="394101"/>
        <a:ext cx="2929706" cy="1203121"/>
      </dsp:txXfrm>
    </dsp:sp>
    <dsp:sp modelId="{11284D2C-1072-4B23-A3ED-9CF710E46019}">
      <dsp:nvSpPr>
        <dsp:cNvPr id="0" name=""/>
        <dsp:cNvSpPr/>
      </dsp:nvSpPr>
      <dsp:spPr>
        <a:xfrm rot="13866849">
          <a:off x="4833955" y="1660462"/>
          <a:ext cx="1274754" cy="745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C01D8-889D-4A49-ADAA-9657CC063BCA}">
      <dsp:nvSpPr>
        <dsp:cNvPr id="0" name=""/>
        <dsp:cNvSpPr/>
      </dsp:nvSpPr>
      <dsp:spPr>
        <a:xfrm>
          <a:off x="4359228" y="2592299"/>
          <a:ext cx="3789501" cy="198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Основная</a:t>
          </a:r>
          <a:r>
            <a:rPr lang="ru-RU" sz="3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ЕГЭ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категории обучающихся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7446" y="2650517"/>
        <a:ext cx="3673065" cy="1871264"/>
      </dsp:txXfrm>
    </dsp:sp>
    <dsp:sp modelId="{CDF91EBF-7848-43BB-AA2C-6B34AAE68F8E}">
      <dsp:nvSpPr>
        <dsp:cNvPr id="0" name=""/>
        <dsp:cNvSpPr/>
      </dsp:nvSpPr>
      <dsp:spPr>
        <a:xfrm rot="18212690">
          <a:off x="2083475" y="1698160"/>
          <a:ext cx="1170805" cy="745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8C4828-8703-44D0-AFDD-3027063CD9B7}">
      <dsp:nvSpPr>
        <dsp:cNvPr id="0" name=""/>
        <dsp:cNvSpPr/>
      </dsp:nvSpPr>
      <dsp:spPr>
        <a:xfrm>
          <a:off x="-170" y="2592286"/>
          <a:ext cx="3676773" cy="198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ГВЭ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желанию – обучающиеся с ОВЗ, дети-инвалиды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48" y="2650504"/>
        <a:ext cx="3560337" cy="1871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F1C4D-6A16-4534-BF9D-8A36A4403660}">
      <dsp:nvSpPr>
        <dsp:cNvPr id="0" name=""/>
        <dsp:cNvSpPr/>
      </dsp:nvSpPr>
      <dsp:spPr>
        <a:xfrm>
          <a:off x="0" y="0"/>
          <a:ext cx="3648976" cy="1427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МСЭ</a:t>
          </a:r>
        </a:p>
      </dsp:txBody>
      <dsp:txXfrm>
        <a:off x="41802" y="41802"/>
        <a:ext cx="3565372" cy="1343617"/>
      </dsp:txXfrm>
    </dsp:sp>
    <dsp:sp modelId="{7EA6DA67-1C19-4E9A-AD78-923B9B23A84F}">
      <dsp:nvSpPr>
        <dsp:cNvPr id="0" name=""/>
        <dsp:cNvSpPr/>
      </dsp:nvSpPr>
      <dsp:spPr>
        <a:xfrm>
          <a:off x="364897" y="1427221"/>
          <a:ext cx="193437" cy="1157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777"/>
              </a:lnTo>
              <a:lnTo>
                <a:pt x="193437" y="115777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6AA1E-C2A9-49BC-961E-A1B24E12B34D}">
      <dsp:nvSpPr>
        <dsp:cNvPr id="0" name=""/>
        <dsp:cNvSpPr/>
      </dsp:nvSpPr>
      <dsp:spPr>
        <a:xfrm>
          <a:off x="558334" y="1785612"/>
          <a:ext cx="3164754" cy="1598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2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формы ГИА; увеличение продолжительности экзамена на 1,5 часа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160" y="1832438"/>
        <a:ext cx="3071102" cy="1505121"/>
      </dsp:txXfrm>
    </dsp:sp>
    <dsp:sp modelId="{C8A71D13-03B7-48AB-A683-C2FAD20D4C7E}">
      <dsp:nvSpPr>
        <dsp:cNvPr id="0" name=""/>
        <dsp:cNvSpPr/>
      </dsp:nvSpPr>
      <dsp:spPr>
        <a:xfrm>
          <a:off x="4290312" y="0"/>
          <a:ext cx="3869738" cy="1427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региональной ПМПК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2114" y="41802"/>
        <a:ext cx="3786134" cy="1343617"/>
      </dsp:txXfrm>
    </dsp:sp>
    <dsp:sp modelId="{CE09B318-8C9D-4279-AB44-8412B235B36C}">
      <dsp:nvSpPr>
        <dsp:cNvPr id="0" name=""/>
        <dsp:cNvSpPr/>
      </dsp:nvSpPr>
      <dsp:spPr>
        <a:xfrm>
          <a:off x="4677286" y="1427221"/>
          <a:ext cx="219258" cy="1172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363"/>
              </a:lnTo>
              <a:lnTo>
                <a:pt x="219258" y="1172363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6C0EE-1299-4C01-95C4-74A8DB463DC9}">
      <dsp:nvSpPr>
        <dsp:cNvPr id="0" name=""/>
        <dsp:cNvSpPr/>
      </dsp:nvSpPr>
      <dsp:spPr>
        <a:xfrm>
          <a:off x="4896544" y="1728195"/>
          <a:ext cx="3360294" cy="174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формы ГИА; увеличение продолжительности экзамена на 1,5 часа; ассистент; компьютер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7588" y="1779239"/>
        <a:ext cx="3258206" cy="1640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5D81A-7A57-438D-BBDC-7A74D4CB5B56}">
      <dsp:nvSpPr>
        <dsp:cNvPr id="0" name=""/>
        <dsp:cNvSpPr/>
      </dsp:nvSpPr>
      <dsp:spPr>
        <a:xfrm rot="16200000">
          <a:off x="607795" y="-607795"/>
          <a:ext cx="2952328" cy="4167919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u="none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аттестата за курс среднего общего образования </a:t>
          </a:r>
          <a:r>
            <a:rPr lang="ru-RU" sz="2200" b="0" u="sng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 успешном прохождении ГИА)</a:t>
          </a:r>
        </a:p>
      </dsp:txBody>
      <dsp:txXfrm rot="5400000">
        <a:off x="0" y="0"/>
        <a:ext cx="4167919" cy="2214246"/>
      </dsp:txXfrm>
    </dsp:sp>
    <dsp:sp modelId="{49840E48-3F5E-4FB0-A6C5-07A521AC05CE}">
      <dsp:nvSpPr>
        <dsp:cNvPr id="0" name=""/>
        <dsp:cNvSpPr/>
      </dsp:nvSpPr>
      <dsp:spPr>
        <a:xfrm>
          <a:off x="4167919" y="0"/>
          <a:ext cx="4167919" cy="2952328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u="none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Министерством науки и высшего образования РФ утверждены минимальные баллы для поступления в подведомственные ВУЗы на каждую специальность</a:t>
          </a:r>
        </a:p>
      </dsp:txBody>
      <dsp:txXfrm>
        <a:off x="4167919" y="0"/>
        <a:ext cx="4167919" cy="2214246"/>
      </dsp:txXfrm>
    </dsp:sp>
    <dsp:sp modelId="{F1C2CAC3-005A-413D-B43A-99BDE55636A2}">
      <dsp:nvSpPr>
        <dsp:cNvPr id="0" name=""/>
        <dsp:cNvSpPr/>
      </dsp:nvSpPr>
      <dsp:spPr>
        <a:xfrm rot="10800000">
          <a:off x="0" y="2952328"/>
          <a:ext cx="4167919" cy="2952328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u="sng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октября 2022 г. </a:t>
          </a:r>
          <a:r>
            <a:rPr lang="ru-RU" sz="2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ВУЗы опубликовали Правила приема</a:t>
          </a:r>
          <a:endParaRPr lang="ru-RU" sz="2200" b="1" kern="1200" dirty="0">
            <a:solidFill>
              <a:srgbClr val="002060"/>
            </a:solidFill>
          </a:endParaRPr>
        </a:p>
      </dsp:txBody>
      <dsp:txXfrm rot="10800000">
        <a:off x="0" y="3690410"/>
        <a:ext cx="4167919" cy="2214246"/>
      </dsp:txXfrm>
    </dsp:sp>
    <dsp:sp modelId="{EE4D0F45-C9D4-45E0-8950-6CFF0A552C3B}">
      <dsp:nvSpPr>
        <dsp:cNvPr id="0" name=""/>
        <dsp:cNvSpPr/>
      </dsp:nvSpPr>
      <dsp:spPr>
        <a:xfrm rot="5400000">
          <a:off x="4775714" y="2344532"/>
          <a:ext cx="2952328" cy="4167919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предметов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 февраля 2023 г.</a:t>
          </a:r>
        </a:p>
      </dsp:txBody>
      <dsp:txXfrm rot="-5400000">
        <a:off x="4167919" y="3690409"/>
        <a:ext cx="4167919" cy="2214246"/>
      </dsp:txXfrm>
    </dsp:sp>
    <dsp:sp modelId="{D3B8626D-9194-4389-BEEC-770909C5F6BF}">
      <dsp:nvSpPr>
        <dsp:cNvPr id="0" name=""/>
        <dsp:cNvSpPr/>
      </dsp:nvSpPr>
      <dsp:spPr>
        <a:xfrm>
          <a:off x="2797957" y="2493912"/>
          <a:ext cx="2739923" cy="91683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</a:t>
          </a:r>
          <a:endParaRPr lang="ru-RU" sz="4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2713" y="2538668"/>
        <a:ext cx="2650411" cy="827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ACC02-34F5-4FCD-B3BB-48A106338A63}">
      <dsp:nvSpPr>
        <dsp:cNvPr id="0" name=""/>
        <dsp:cNvSpPr/>
      </dsp:nvSpPr>
      <dsp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41A68-34F6-4DCF-B02B-9146E357958A}">
      <dsp:nvSpPr>
        <dsp:cNvPr id="0" name=""/>
        <dsp:cNvSpPr/>
      </dsp:nvSpPr>
      <dsp:spPr>
        <a:xfrm>
          <a:off x="600067" y="432048"/>
          <a:ext cx="7261573" cy="8640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Досрочный период (март – апрель)</a:t>
          </a:r>
        </a:p>
      </dsp:txBody>
      <dsp:txXfrm>
        <a:off x="600067" y="432048"/>
        <a:ext cx="7261573" cy="864096"/>
      </dsp:txXfrm>
    </dsp:sp>
    <dsp:sp modelId="{6F5747DF-32F2-4AC1-85C9-CBA882284E76}">
      <dsp:nvSpPr>
        <dsp:cNvPr id="0" name=""/>
        <dsp:cNvSpPr/>
      </dsp:nvSpPr>
      <dsp:spPr>
        <a:xfrm>
          <a:off x="60007" y="324036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8929A-B140-414A-A8B4-F0F72618C107}">
      <dsp:nvSpPr>
        <dsp:cNvPr id="0" name=""/>
        <dsp:cNvSpPr/>
      </dsp:nvSpPr>
      <dsp:spPr>
        <a:xfrm>
          <a:off x="914166" y="1728192"/>
          <a:ext cx="6947474" cy="86409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период (май – июль)</a:t>
          </a:r>
        </a:p>
      </dsp:txBody>
      <dsp:txXfrm>
        <a:off x="914166" y="1728192"/>
        <a:ext cx="6947474" cy="864096"/>
      </dsp:txXfrm>
    </dsp:sp>
    <dsp:sp modelId="{DE3E68D7-2B21-42C5-8C0C-9D7AECCC5400}">
      <dsp:nvSpPr>
        <dsp:cNvPr id="0" name=""/>
        <dsp:cNvSpPr/>
      </dsp:nvSpPr>
      <dsp:spPr>
        <a:xfrm>
          <a:off x="374106" y="1620180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41E62-441E-4744-81B4-3753A32B04EB}">
      <dsp:nvSpPr>
        <dsp:cNvPr id="0" name=""/>
        <dsp:cNvSpPr/>
      </dsp:nvSpPr>
      <dsp:spPr>
        <a:xfrm>
          <a:off x="600067" y="3024336"/>
          <a:ext cx="7261573" cy="86409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период (сентябрь)</a:t>
          </a:r>
        </a:p>
      </dsp:txBody>
      <dsp:txXfrm>
        <a:off x="600067" y="3024336"/>
        <a:ext cx="7261573" cy="864096"/>
      </dsp:txXfrm>
    </dsp:sp>
    <dsp:sp modelId="{2C71CA88-BEC4-4064-8E1A-A659F6ED99A4}">
      <dsp:nvSpPr>
        <dsp:cNvPr id="0" name=""/>
        <dsp:cNvSpPr/>
      </dsp:nvSpPr>
      <dsp:spPr>
        <a:xfrm>
          <a:off x="60007" y="2916324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50917-E328-4F84-971C-C999EB733E84}">
      <dsp:nvSpPr>
        <dsp:cNvPr id="0" name=""/>
        <dsp:cNvSpPr/>
      </dsp:nvSpPr>
      <dsp:spPr>
        <a:xfrm>
          <a:off x="0" y="492125"/>
          <a:ext cx="2638644" cy="1583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мин / 17 мин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Китайский язык / иностранные языки (устно)</a:t>
          </a:r>
        </a:p>
      </dsp:txBody>
      <dsp:txXfrm>
        <a:off x="0" y="492125"/>
        <a:ext cx="2638644" cy="1583186"/>
      </dsp:txXfrm>
    </dsp:sp>
    <dsp:sp modelId="{54955F72-3CF3-459F-8B72-DD46421E79C3}">
      <dsp:nvSpPr>
        <dsp:cNvPr id="0" name=""/>
        <dsp:cNvSpPr/>
      </dsp:nvSpPr>
      <dsp:spPr>
        <a:xfrm>
          <a:off x="2902508" y="492125"/>
          <a:ext cx="2638644" cy="1583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часа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(Б)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Китайский язык (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</dsp:txBody>
      <dsp:txXfrm>
        <a:off x="2902508" y="492125"/>
        <a:ext cx="2638644" cy="1583186"/>
      </dsp:txXfrm>
    </dsp:sp>
    <dsp:sp modelId="{230C0C13-7E4D-4139-B0C4-EDAD6BDDF88C}">
      <dsp:nvSpPr>
        <dsp:cNvPr id="0" name=""/>
        <dsp:cNvSpPr/>
      </dsp:nvSpPr>
      <dsp:spPr>
        <a:xfrm>
          <a:off x="5805017" y="492125"/>
          <a:ext cx="2638644" cy="15831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часа 10 мин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Иностранные языки (письменно)</a:t>
          </a:r>
        </a:p>
      </dsp:txBody>
      <dsp:txXfrm>
        <a:off x="5805017" y="492125"/>
        <a:ext cx="2638644" cy="1583186"/>
      </dsp:txXfrm>
    </dsp:sp>
    <dsp:sp modelId="{98EA97BA-0A6C-4690-8FC4-F941333FF517}">
      <dsp:nvSpPr>
        <dsp:cNvPr id="0" name=""/>
        <dsp:cNvSpPr/>
      </dsp:nvSpPr>
      <dsp:spPr>
        <a:xfrm>
          <a:off x="1370591" y="2339176"/>
          <a:ext cx="2638644" cy="20613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часа 30 мин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Химия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Обществознание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	</a:t>
          </a:r>
        </a:p>
      </dsp:txBody>
      <dsp:txXfrm>
        <a:off x="1370591" y="2339176"/>
        <a:ext cx="2638644" cy="2061372"/>
      </dsp:txXfrm>
    </dsp:sp>
    <dsp:sp modelId="{0E3B8C59-EB01-425A-9AD7-E31D0C175878}">
      <dsp:nvSpPr>
        <dsp:cNvPr id="0" name=""/>
        <dsp:cNvSpPr/>
      </dsp:nvSpPr>
      <dsp:spPr>
        <a:xfrm>
          <a:off x="4273099" y="2339176"/>
          <a:ext cx="2799971" cy="20613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часа 55 мин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Физика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 и ИКТ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Литература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(П)</a:t>
          </a:r>
        </a:p>
      </dsp:txBody>
      <dsp:txXfrm>
        <a:off x="4273099" y="2339176"/>
        <a:ext cx="2799971" cy="20613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5D81A-7A57-438D-BBDC-7A74D4CB5B56}">
      <dsp:nvSpPr>
        <dsp:cNvPr id="0" name=""/>
        <dsp:cNvSpPr/>
      </dsp:nvSpPr>
      <dsp:spPr>
        <a:xfrm rot="16200000">
          <a:off x="607795" y="-607795"/>
          <a:ext cx="2952328" cy="4167919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получившие на ГИА неудовлетворительный результат по одному/двум обязательным учебным предметам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4167919" cy="2214246"/>
      </dsp:txXfrm>
    </dsp:sp>
    <dsp:sp modelId="{49840E48-3F5E-4FB0-A6C5-07A521AC05CE}">
      <dsp:nvSpPr>
        <dsp:cNvPr id="0" name=""/>
        <dsp:cNvSpPr/>
      </dsp:nvSpPr>
      <dsp:spPr>
        <a:xfrm>
          <a:off x="4167919" y="0"/>
          <a:ext cx="4167919" cy="295232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завершившие выполнение экзаменационной работы по уважительным причинам (болезнь или иные обстоятельства, подтвержденные документально)</a:t>
          </a:r>
          <a:endParaRPr lang="ru-RU" sz="2000" b="0" u="none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919" y="0"/>
        <a:ext cx="4167919" cy="2214246"/>
      </dsp:txXfrm>
    </dsp:sp>
    <dsp:sp modelId="{F1C2CAC3-005A-413D-B43A-99BDE55636A2}">
      <dsp:nvSpPr>
        <dsp:cNvPr id="0" name=""/>
        <dsp:cNvSpPr/>
      </dsp:nvSpPr>
      <dsp:spPr>
        <a:xfrm rot="10800000">
          <a:off x="0" y="2952328"/>
          <a:ext cx="4167919" cy="295232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 явившиеся на экзамены по уважительным причинам (болезнь или иные обстоятельства, подтвержденные документально)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0" y="3690410"/>
        <a:ext cx="4167919" cy="2214246"/>
      </dsp:txXfrm>
    </dsp:sp>
    <dsp:sp modelId="{EE4D0F45-C9D4-45E0-8950-6CFF0A552C3B}">
      <dsp:nvSpPr>
        <dsp:cNvPr id="0" name=""/>
        <dsp:cNvSpPr/>
      </dsp:nvSpPr>
      <dsp:spPr>
        <a:xfrm rot="5400000">
          <a:off x="4775714" y="2344532"/>
          <a:ext cx="2952328" cy="4167919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которым конфликтная комиссия удовлетворила апелляцию о нарушении установленного порядка проведения ГИА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167919" y="3690409"/>
        <a:ext cx="4167919" cy="2214246"/>
      </dsp:txXfrm>
    </dsp:sp>
    <dsp:sp modelId="{D3B8626D-9194-4389-BEEC-770909C5F6BF}">
      <dsp:nvSpPr>
        <dsp:cNvPr id="0" name=""/>
        <dsp:cNvSpPr/>
      </dsp:nvSpPr>
      <dsp:spPr>
        <a:xfrm>
          <a:off x="2511733" y="2376262"/>
          <a:ext cx="3312370" cy="1152131"/>
        </a:xfrm>
        <a:prstGeom prst="round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Повторный допуск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7975" y="2432504"/>
        <a:ext cx="3199886" cy="103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24C29EA-1A5E-45FB-B60D-00462C2FEB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67" cy="496652"/>
          </a:xfrm>
          <a:prstGeom prst="rect">
            <a:avLst/>
          </a:prstGeom>
        </p:spPr>
        <p:txBody>
          <a:bodyPr vert="horz" lIns="92318" tIns="46160" rIns="92318" bIns="4616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792054-BF60-41EF-86F6-B22DBB4605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297" y="0"/>
            <a:ext cx="2945767" cy="496652"/>
          </a:xfrm>
          <a:prstGeom prst="rect">
            <a:avLst/>
          </a:prstGeom>
        </p:spPr>
        <p:txBody>
          <a:bodyPr vert="horz" lIns="92318" tIns="46160" rIns="92318" bIns="4616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49FDC1-CA17-4BDA-88A8-3FCD9D77AC66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3412869-0399-4CC7-8CF6-1A14452EF6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60" rIns="92318" bIns="4616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B084ECA-EF3B-4A9F-951E-E60DC6677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413" y="4715793"/>
            <a:ext cx="5436850" cy="4466667"/>
          </a:xfrm>
          <a:prstGeom prst="rect">
            <a:avLst/>
          </a:prstGeom>
        </p:spPr>
        <p:txBody>
          <a:bodyPr vert="horz" lIns="92318" tIns="46160" rIns="92318" bIns="4616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073FC-9D82-4154-BB29-2CFB55715A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8390"/>
            <a:ext cx="2945767" cy="496652"/>
          </a:xfrm>
          <a:prstGeom prst="rect">
            <a:avLst/>
          </a:prstGeom>
        </p:spPr>
        <p:txBody>
          <a:bodyPr vert="horz" lIns="92318" tIns="46160" rIns="92318" bIns="4616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58CFC2-9A1B-4EE5-B0CF-DBD96EFA8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297" y="9428390"/>
            <a:ext cx="2945767" cy="496652"/>
          </a:xfrm>
          <a:prstGeom prst="rect">
            <a:avLst/>
          </a:prstGeom>
        </p:spPr>
        <p:txBody>
          <a:bodyPr vert="horz" lIns="92318" tIns="46160" rIns="92318" bIns="4616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B5E946-2B2E-411C-B5C6-4846C8067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10B80790-B1F0-4F6C-AF53-76E6541E7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191B564F-2EEB-42EA-AA76-32398E55C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42FE5D96-F7E4-4363-B18E-A21006472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8" indent="-28694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99" indent="-2292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279" indent="-2292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5960" indent="-2292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7641" indent="-229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321" indent="-229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002" indent="-229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82" indent="-229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39EE76-93E4-4A42-9E11-D56F634DEB2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C776D302-1766-4ADD-9FA9-406BB20AA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7059547A-8D58-4B68-BC81-35DB7ADED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064FEF14-9D65-4FFF-8226-5350AB473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8" indent="-28694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99" indent="-2292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279" indent="-2292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5960" indent="-2292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7641" indent="-229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321" indent="-229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002" indent="-229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82" indent="-229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425FF2-3B75-4310-8681-5083B2F309C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B80DF-FE5B-44AE-AAF9-A885EE9E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38D2-D9F6-4139-B14F-64B5BEB4D00E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8B3AD-30C8-4944-868C-B4A9298C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AC84D3-0418-4B19-B339-1A2C60BD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0758-C7E8-4CA5-A59C-994B3BF79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9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E96E7-81E0-496C-8EA7-D36A99DA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7D04-2EB9-4256-B0E2-706E0D3111E9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DC174-0F51-4174-B324-7A8838DC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5E4DF4-171C-4961-A430-7FBE9121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E3E4-19B8-4E56-98A8-10DA1C6C0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5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84545-C4BF-4736-B7E9-F3EDA798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FC16-5CD6-4C54-A9F5-609DEB9B9762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64E28-3C1C-4267-AF00-ED52E00E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A332C-8EFE-4F2B-80CE-DB556A1C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DE32-D3CE-49C6-98F5-5B3843DE4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2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1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C32A2-C7F0-4A9D-9A1B-CE14573C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BE72-6346-4298-9233-E770A46FFE5C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E41BA-9B82-4861-B3FE-B2DBDDFA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044BC-0B1F-4179-B73C-A479EB70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CE79-890D-47FE-8A20-59D0EEB0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49E75A-C50D-408E-8D89-22CE8FEE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382D-54CF-474B-9578-F7F3CB5C03C9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33EFC-310C-4985-A7BB-E1959FB6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6C658-5EEF-437B-B394-AAF49DC6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9E71-6045-414D-82DF-14CE22DE5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2AC89D0-6D9A-410C-8A74-047F95B4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67AF-7FD7-4B5E-961C-8E8B0ABC9EDE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C37729E-3BC1-44D9-8B0A-ED956EB9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0D3D84E-A772-471D-8427-67EF3A96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43A3-FEED-4720-87BC-438AE68D7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4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E3ABE92-58D7-4637-90F1-4D9C0592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565C-DB97-4C16-9AB1-9D6EF793289F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71F838E-01D9-4CCB-A6F9-37C237DB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0FF0C2B-014D-4A27-BF48-8DB4D14A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ECEF-B5B2-4015-A48D-8F7F2E347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6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DBF799C-A2FD-4FD1-BD2C-F492ED94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AB20-CC71-4F40-B394-66FC4A52118B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12F30ED-E6B1-46AF-B565-81FCA277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DDCD122-A8C7-4F9B-9361-BA3E998A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CF62-D673-4744-AF07-7F93A4343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BD93084-DFE5-4369-BA81-53E0E817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EF60-2FB9-40A2-B6D9-EAFA270E8C01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AEDB811-F7D8-478A-92C1-A7662FE0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C24D6AB-FF74-4991-82F4-7E0BD1D1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7231-12D4-427A-BCF2-C1BDD4457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0DC41B7-5608-4959-9F62-FA23786D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2738-95D0-4B7B-B2CF-0B956C2B5B41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01E2F89-7F66-463C-9DC4-289CB28F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9CF4457-43B8-4862-A903-297F0701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D48B-5D15-46B1-94F0-16CC46872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FD41F2E-DA55-447E-BA2E-1BEC9F85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5C32-F7CF-40C0-BC78-831967CCFAEC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D5DF4DC-D75D-4698-885F-3DF29D91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876D493-4302-4019-AC1C-584F636E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2FFD-244A-4C40-89F6-851038BF6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2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76FCE6A8-A562-48AF-92C9-AD84C25B2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A3DB8C1-0EA4-4EEF-9484-A0578842D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6FC67-0280-40B7-9DBB-5CC95BBA5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2502B-3838-4AED-817D-FBF6F111F896}" type="datetime1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B9E80-62F1-4061-98AC-E4810156A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F169BE-D032-4F81-8EEF-10A0C45B9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7CD9A-4B14-4922-830A-B6C91211B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test.ru/" TargetMode="External"/><Relationship Id="rId11" Type="http://schemas.openxmlformats.org/officeDocument/2006/relationships/hyperlink" Target="http://rcoi09.ru/" TargetMode="External"/><Relationship Id="rId5" Type="http://schemas.openxmlformats.org/officeDocument/2006/relationships/hyperlink" Target="http://fipi.ru/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://www.obrnadzor.gov.ru/ru/" TargetMode="External"/><Relationship Id="rId9" Type="http://schemas.openxmlformats.org/officeDocument/2006/relationships/hyperlink" Target="http://minobrkchr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3.png"/><Relationship Id="rId10" Type="http://schemas.microsoft.com/office/2007/relationships/diagramDrawing" Target="../diagrams/drawing4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5">
            <a:extLst>
              <a:ext uri="{FF2B5EF4-FFF2-40B4-BE49-F238E27FC236}">
                <a16:creationId xmlns:a16="http://schemas.microsoft.com/office/drawing/2014/main" id="{7C1438C6-8F37-4036-9B96-4384013FD1A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57188" y="1130300"/>
            <a:ext cx="8531225" cy="2422525"/>
          </a:xfrm>
        </p:spPr>
        <p:txBody>
          <a:bodyPr/>
          <a:lstStyle/>
          <a:p>
            <a:pPr marL="365125" indent="-282575" algn="ctr" eaLnBrk="1" hangingPunct="1">
              <a:buFont typeface="Wingdings 2" panose="05020102010507070707" pitchFamily="18" charset="2"/>
              <a:buNone/>
            </a:pPr>
            <a:r>
              <a:rPr lang="ru-RU" alt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  <a:br>
              <a:rPr lang="ru-RU" alt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endParaRPr lang="ru-RU" alt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A8308C3D-B192-4C84-B385-E8E266C7C1A9}"/>
              </a:ext>
            </a:extLst>
          </p:cNvPr>
          <p:cNvSpPr txBox="1">
            <a:spLocks/>
          </p:cNvSpPr>
          <p:nvPr/>
        </p:nvSpPr>
        <p:spPr>
          <a:xfrm>
            <a:off x="1147316" y="225559"/>
            <a:ext cx="7100887" cy="6731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82296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marL="82296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Республики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Рисунок 10">
            <a:extLst>
              <a:ext uri="{FF2B5EF4-FFF2-40B4-BE49-F238E27FC236}">
                <a16:creationId xmlns:a16="http://schemas.microsoft.com/office/drawing/2014/main" id="{9D71C677-5B30-478B-B796-4394F2C6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30175"/>
            <a:ext cx="1008063" cy="1000125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FFC7B55-B606-2B64-8ADE-8363F6FD9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4" t="26584" r="23715" b="6514"/>
          <a:stretch/>
        </p:blipFill>
        <p:spPr bwMode="auto">
          <a:xfrm>
            <a:off x="2915816" y="3624263"/>
            <a:ext cx="30963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672" r="12457" b="21186"/>
          <a:stretch/>
        </p:blipFill>
        <p:spPr bwMode="auto">
          <a:xfrm>
            <a:off x="0" y="389602"/>
            <a:ext cx="912812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42988" y="1052513"/>
            <a:ext cx="504825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077028" y="1345277"/>
            <a:ext cx="10795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9-00 час.</a:t>
            </a: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7038181" y="1084263"/>
            <a:ext cx="11890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9-00 час.)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5963" y="2996952"/>
            <a:ext cx="3097212" cy="1036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5821362" y="3542838"/>
            <a:ext cx="185980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До входа в ППЭ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543" r="12457" b="31606"/>
          <a:stretch/>
        </p:blipFill>
        <p:spPr bwMode="auto">
          <a:xfrm>
            <a:off x="31750" y="0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54663" y="1052513"/>
            <a:ext cx="29527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562737" y="1145942"/>
            <a:ext cx="2952750" cy="52228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ADE96-8ABB-4F07-AEB5-102ACAA667ED}"/>
              </a:ext>
            </a:extLst>
          </p:cNvPr>
          <p:cNvSpPr txBox="1"/>
          <p:nvPr/>
        </p:nvSpPr>
        <p:spPr>
          <a:xfrm>
            <a:off x="926920" y="5197092"/>
            <a:ext cx="7551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Математика – линейка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Физика – линейка и непрограммируемый калькулятор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Химия – непрограммируемый калькулятор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География – линейка, транспортир, непрограммируемый калькулятор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Литература – орфографический словарь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4956"/>
            <a:ext cx="1905000" cy="742950"/>
          </a:xfrm>
          <a:prstGeom prst="rect">
            <a:avLst/>
          </a:prstGeom>
          <a:noFill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070552-1A64-06B8-6C5A-C92D6B0A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04" y="0"/>
            <a:ext cx="7886700" cy="1325563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выполнения экзаменационной работы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626E066-2ED9-0F35-D557-FDC062892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189670"/>
              </p:ext>
            </p:extLst>
          </p:nvPr>
        </p:nvGraphicFramePr>
        <p:xfrm>
          <a:off x="395537" y="1600201"/>
          <a:ext cx="8443662" cy="489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6D1B7-6764-4843-B5B7-2AC2E5FD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-27714"/>
            <a:ext cx="7886700" cy="966555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проведения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1A136-C7A9-4372-9F78-633D64F1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669766"/>
          </a:xfrm>
        </p:spPr>
        <p:txBody>
          <a:bodyPr/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экзаменационного материала по сети «Интернет»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экзаменационного материала в аудитории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экзамена по информатике и ИКТ в компьютерной форме (КЕГЭ)</a:t>
            </a:r>
          </a:p>
          <a:p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FDACB1A5-87B9-4656-B24F-62D8A580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7" y="3789040"/>
            <a:ext cx="3803915" cy="24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483F674-CEF9-43A4-9E2D-9AD08D82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44" y="3789040"/>
            <a:ext cx="3931929" cy="24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8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>
            <a:extLst>
              <a:ext uri="{FF2B5EF4-FFF2-40B4-BE49-F238E27FC236}">
                <a16:creationId xmlns:a16="http://schemas.microsoft.com/office/drawing/2014/main" id="{F5A7B469-3606-410C-AE87-F2B2845F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9334" r="12500" b="7588"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60DE8-A8ED-432B-A171-49A6DA8E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0163"/>
            <a:ext cx="8785225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 ППЭ во время проведения экзамена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CE518374-8732-4BE9-8E67-2001B417A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8904" r="12457" b="13792"/>
          <a:stretch>
            <a:fillRect/>
          </a:stretch>
        </p:blipFill>
        <p:spPr bwMode="auto">
          <a:xfrm>
            <a:off x="0" y="1104115"/>
            <a:ext cx="914400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C88891-C4E2-4D75-87EB-FE11D4787CCF}"/>
              </a:ext>
            </a:extLst>
          </p:cNvPr>
          <p:cNvSpPr/>
          <p:nvPr/>
        </p:nvSpPr>
        <p:spPr>
          <a:xfrm>
            <a:off x="2339752" y="1484784"/>
            <a:ext cx="2765425" cy="38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tx1"/>
                </a:solidFill>
              </a:rPr>
              <a:t>остаются на столе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10EE90A-D935-4BAA-A9E4-1006102C784F}"/>
              </a:ext>
            </a:extLst>
          </p:cNvPr>
          <p:cNvSpPr txBox="1">
            <a:spLocks/>
          </p:cNvSpPr>
          <p:nvPr/>
        </p:nvSpPr>
        <p:spPr>
          <a:xfrm>
            <a:off x="1161827" y="33277"/>
            <a:ext cx="7886700" cy="95056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 ППЭ во время проведения экзамена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071188-647F-4136-9527-07EC7839A505}"/>
              </a:ext>
            </a:extLst>
          </p:cNvPr>
          <p:cNvSpPr/>
          <p:nvPr/>
        </p:nvSpPr>
        <p:spPr>
          <a:xfrm>
            <a:off x="5580112" y="5301208"/>
            <a:ext cx="5040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ГИА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>
            <a:extLst>
              <a:ext uri="{FF2B5EF4-FFF2-40B4-BE49-F238E27FC236}">
                <a16:creationId xmlns:a16="http://schemas.microsoft.com/office/drawing/2014/main" id="{DFE01013-075B-4D3C-9E87-E282169C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9399" r="22438" b="15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6">
            <a:extLst>
              <a:ext uri="{FF2B5EF4-FFF2-40B4-BE49-F238E27FC236}">
                <a16:creationId xmlns:a16="http://schemas.microsoft.com/office/drawing/2014/main" id="{9EBDE5F0-1DF9-42C5-9193-DF092B07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9891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532687-DD22-406C-972B-1EF885594125}"/>
              </a:ext>
            </a:extLst>
          </p:cNvPr>
          <p:cNvSpPr/>
          <p:nvPr/>
        </p:nvSpPr>
        <p:spPr>
          <a:xfrm>
            <a:off x="7235825" y="476250"/>
            <a:ext cx="504825" cy="288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9A23C-9721-4A9F-A583-C5FEDD1262C5}"/>
              </a:ext>
            </a:extLst>
          </p:cNvPr>
          <p:cNvSpPr txBox="1"/>
          <p:nvPr/>
        </p:nvSpPr>
        <p:spPr>
          <a:xfrm>
            <a:off x="5440266" y="1804472"/>
            <a:ext cx="28761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https://checkege.rustest.ru/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2053D803-6D36-4838-991C-B87D7E0F2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340953"/>
              </p:ext>
            </p:extLst>
          </p:nvPr>
        </p:nvGraphicFramePr>
        <p:xfrm>
          <a:off x="404081" y="260648"/>
          <a:ext cx="833583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0">
            <a:extLst>
              <a:ext uri="{FF2B5EF4-FFF2-40B4-BE49-F238E27FC236}">
                <a16:creationId xmlns:a16="http://schemas.microsoft.com/office/drawing/2014/main" id="{8084ECC7-B968-42E1-B1C7-7EE178DD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3"/>
          <a:stretch>
            <a:fillRect/>
          </a:stretch>
        </p:blipFill>
        <p:spPr bwMode="auto">
          <a:xfrm>
            <a:off x="-1588" y="111125"/>
            <a:ext cx="3409951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509CD24-8511-4A94-B545-7C1598A13856}"/>
              </a:ext>
            </a:extLst>
          </p:cNvPr>
          <p:cNvSpPr txBox="1">
            <a:spLocks/>
          </p:cNvSpPr>
          <p:nvPr/>
        </p:nvSpPr>
        <p:spPr>
          <a:xfrm>
            <a:off x="1042988" y="88900"/>
            <a:ext cx="7561262" cy="676275"/>
          </a:xfrm>
          <a:prstGeom prst="rect">
            <a:avLst/>
          </a:prstGeom>
        </p:spPr>
        <p:txBody>
          <a:bodyPr lIns="47046" tIns="23523" rIns="47046" bIns="23523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ГИА в ППЭ</a:t>
            </a:r>
          </a:p>
        </p:txBody>
      </p:sp>
      <p:pic>
        <p:nvPicPr>
          <p:cNvPr id="14340" name="Рисунок 21">
            <a:extLst>
              <a:ext uri="{FF2B5EF4-FFF2-40B4-BE49-F238E27FC236}">
                <a16:creationId xmlns:a16="http://schemas.microsoft.com/office/drawing/2014/main" id="{9AFA7322-9290-4077-B1FC-5697DAC1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871538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110D163D-EDD7-4A5E-8A46-09B40A60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365625"/>
            <a:ext cx="3167062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>
            <a:extLst>
              <a:ext uri="{FF2B5EF4-FFF2-40B4-BE49-F238E27FC236}">
                <a16:creationId xmlns:a16="http://schemas.microsoft.com/office/drawing/2014/main" id="{11B28730-DBF6-4183-B4D6-5016ACF9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6901" r="1962" b="36349"/>
          <a:stretch>
            <a:fillRect/>
          </a:stretch>
        </p:blipFill>
        <p:spPr bwMode="auto">
          <a:xfrm>
            <a:off x="104775" y="4062413"/>
            <a:ext cx="56880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31AD1D7-C499-0B1F-4D28-173BFCE4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93" y="242088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983206-D187-9586-8E50-C78E447C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43" y="745099"/>
            <a:ext cx="2899925" cy="289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1600" y="239760"/>
            <a:ext cx="794321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r">
              <a:spcBef>
                <a:spcPts val="95"/>
              </a:spcBef>
            </a:pPr>
            <a:r>
              <a:rPr sz="2800" spc="-70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14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Нарушения Порядка проведения ГИА</a:t>
            </a:r>
            <a:endParaRPr sz="2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r">
              <a:spcBef>
                <a:spcPts val="15"/>
              </a:spcBef>
            </a:pPr>
            <a:endParaRPr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028091" cy="961232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E1723D-1372-DC1E-EF3F-D99A5706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4" y="4714480"/>
            <a:ext cx="3824221" cy="19424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B225B4-5475-1E66-D70C-D62AAC258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019" y="4703833"/>
            <a:ext cx="3403030" cy="18520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6A3612-D83D-675F-919F-54168865D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019" y="1195576"/>
            <a:ext cx="3904796" cy="18520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33AE27-CA09-7D42-A777-E5FC3D2C6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04" y="1195576"/>
            <a:ext cx="3203903" cy="18775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96E87C-A09B-5483-E17A-FCAF1E9D5A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066" y="3047649"/>
            <a:ext cx="2857729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EB57BD2-D9DE-41E5-B634-FB988A05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69269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Государственная итоговая аттестация, завершающая освоение образовательных программ среднего общего образования, является обязательной и регламентируется:</a:t>
            </a:r>
          </a:p>
          <a:p>
            <a:pPr marL="0" indent="0" algn="just">
              <a:buNone/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№273-ФЗ «Об образовании в РФ»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РФ и Рособрнадзора от 07.11.2018 г. №190/1512«Порядок проведения ГИА по образовательным программам среднего общего образования»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Рособрнадзора</a:t>
            </a:r>
          </a:p>
          <a:p>
            <a:pPr algn="just"/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Минобразования и науки КЧР</a:t>
            </a:r>
          </a:p>
          <a:p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818DE9-393B-47A7-8CA7-768EA9A2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57231-12D4-427A-BCF2-C1BDD4457C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A6255D-2998-B8EF-9BE7-54C63BF0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86650"/>
            <a:ext cx="3528392" cy="23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B492D-2B76-4DBD-BF32-BFEB7EAD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50" y="150961"/>
            <a:ext cx="7499350" cy="69691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поддержка ГИА</a:t>
            </a:r>
          </a:p>
        </p:txBody>
      </p:sp>
      <p:pic>
        <p:nvPicPr>
          <p:cNvPr id="23555" name="Рисунок 2">
            <a:extLst>
              <a:ext uri="{FF2B5EF4-FFF2-40B4-BE49-F238E27FC236}">
                <a16:creationId xmlns:a16="http://schemas.microsoft.com/office/drawing/2014/main" id="{1606FBC8-CF68-4FE8-9023-932EE7D5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9225" r="83064" b="77812"/>
          <a:stretch>
            <a:fillRect/>
          </a:stretch>
        </p:blipFill>
        <p:spPr bwMode="auto">
          <a:xfrm>
            <a:off x="778395" y="1511300"/>
            <a:ext cx="1216571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>
            <a:extLst>
              <a:ext uri="{FF2B5EF4-FFF2-40B4-BE49-F238E27FC236}">
                <a16:creationId xmlns:a16="http://schemas.microsoft.com/office/drawing/2014/main" id="{AF7B18EF-E96F-40D4-A931-4AA81D56F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48038"/>
            <a:ext cx="204628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5">
            <a:extLst>
              <a:ext uri="{FF2B5EF4-FFF2-40B4-BE49-F238E27FC236}">
                <a16:creationId xmlns:a16="http://schemas.microsoft.com/office/drawing/2014/main" id="{259C6AC9-F309-401E-B8C3-807414C6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2816225"/>
            <a:ext cx="415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http://www.obrnadzor.gov.ru/ru/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Прямоугольник 6">
            <a:extLst>
              <a:ext uri="{FF2B5EF4-FFF2-40B4-BE49-F238E27FC236}">
                <a16:creationId xmlns:a16="http://schemas.microsoft.com/office/drawing/2014/main" id="{FF641377-0917-42AA-B677-47524AA2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903288"/>
            <a:ext cx="176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http://fipi.ru/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Прямоугольник 7">
            <a:extLst>
              <a:ext uri="{FF2B5EF4-FFF2-40B4-BE49-F238E27FC236}">
                <a16:creationId xmlns:a16="http://schemas.microsoft.com/office/drawing/2014/main" id="{C4B71BEA-C116-42CD-9D73-CEBE294A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3579813"/>
            <a:ext cx="213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http://rustest.ru/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Рисунок 8">
            <a:extLst>
              <a:ext uri="{FF2B5EF4-FFF2-40B4-BE49-F238E27FC236}">
                <a16:creationId xmlns:a16="http://schemas.microsoft.com/office/drawing/2014/main" id="{D21AD975-76F6-4629-8C59-7B16568A5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t="27600" r="64963" b="53590"/>
          <a:stretch>
            <a:fillRect/>
          </a:stretch>
        </p:blipFill>
        <p:spPr bwMode="auto">
          <a:xfrm>
            <a:off x="557213" y="4195763"/>
            <a:ext cx="16589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Прямоугольник 9">
            <a:extLst>
              <a:ext uri="{FF2B5EF4-FFF2-40B4-BE49-F238E27FC236}">
                <a16:creationId xmlns:a16="http://schemas.microsoft.com/office/drawing/2014/main" id="{DDA42E33-F16C-4850-9B3E-C4AD679A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200" y="902642"/>
            <a:ext cx="335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http://checkege.rustest.ru/</a:t>
            </a:r>
            <a:endParaRPr lang="ru-RU" altLang="ru-RU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3" name="Picture 6">
            <a:extLst>
              <a:ext uri="{FF2B5EF4-FFF2-40B4-BE49-F238E27FC236}">
                <a16:creationId xmlns:a16="http://schemas.microsoft.com/office/drawing/2014/main" id="{2C32B219-65B1-4B53-9D58-50584B63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458913"/>
            <a:ext cx="269327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Прямоугольник 10">
            <a:extLst>
              <a:ext uri="{FF2B5EF4-FFF2-40B4-BE49-F238E27FC236}">
                <a16:creationId xmlns:a16="http://schemas.microsoft.com/office/drawing/2014/main" id="{1062AF12-11E9-4BDE-A931-CE3F5D67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638" y="858838"/>
            <a:ext cx="2754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http://minobrkchr.ru/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5" name="Рисунок 11">
            <a:extLst>
              <a:ext uri="{FF2B5EF4-FFF2-40B4-BE49-F238E27FC236}">
                <a16:creationId xmlns:a16="http://schemas.microsoft.com/office/drawing/2014/main" id="{F02C628F-7EC2-4DB7-8DB5-9586417E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4" t="23102" r="66345" b="64000"/>
          <a:stretch>
            <a:fillRect/>
          </a:stretch>
        </p:blipFill>
        <p:spPr bwMode="auto">
          <a:xfrm>
            <a:off x="6292850" y="4149725"/>
            <a:ext cx="22256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Прямоугольник 12">
            <a:extLst>
              <a:ext uri="{FF2B5EF4-FFF2-40B4-BE49-F238E27FC236}">
                <a16:creationId xmlns:a16="http://schemas.microsoft.com/office/drawing/2014/main" id="{4D9705C2-F596-458A-9D33-B88F75C7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3475038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http://rcoi09.ru/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7" name="Прямоугольник 13">
            <a:extLst>
              <a:ext uri="{FF2B5EF4-FFF2-40B4-BE49-F238E27FC236}">
                <a16:creationId xmlns:a16="http://schemas.microsoft.com/office/drawing/2014/main" id="{ECA1D29E-21D1-44F0-837D-A432D810B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95" y="5834063"/>
            <a:ext cx="79480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бесплатный телефон «Горячей линии» по вопросам ГИА в КЧР</a:t>
            </a:r>
          </a:p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8-800-200-98-90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4833E-9B72-4F61-B20E-AED627AB89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5200" y="1417134"/>
            <a:ext cx="3281027" cy="11530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57546B5-8319-BD98-7160-4372FA781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929CEA-385B-298E-4B1A-F5C5F2DC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"/>
            <a:ext cx="9143999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20" y="544448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7544" y="368928"/>
            <a:ext cx="8799830" cy="406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spcBef>
                <a:spcPts val="100"/>
              </a:spcBef>
            </a:pPr>
            <a:r>
              <a:rPr lang="ru-RU" sz="2200" b="1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 b="1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</a:t>
            </a:r>
            <a:r>
              <a:rPr lang="ru-RU" sz="22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2200" b="1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b="1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</a:p>
          <a:p>
            <a:pPr marL="7620" algn="ctr">
              <a:spcBef>
                <a:spcPts val="100"/>
              </a:spcBef>
            </a:pPr>
            <a:r>
              <a:rPr sz="2200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2200" b="1" i="1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07.11.2018 </a:t>
            </a:r>
            <a:r>
              <a:rPr sz="2200" b="1" i="1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№190/1512 </a:t>
            </a:r>
            <a:r>
              <a:rPr sz="2200" b="1" i="1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"Об</a:t>
            </a:r>
            <a:r>
              <a:rPr sz="2200" b="1" i="1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algn="ctr"/>
            <a:r>
              <a:rPr sz="2200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sz="2200" b="1" i="1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sz="2200" b="1" i="1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200" b="1" i="1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" algn="ctr"/>
            <a:r>
              <a:rPr sz="2200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sz="2200" b="1" i="1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200" b="1" i="1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sz="2200" b="1" i="1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" algn="ctr"/>
            <a:r>
              <a:rPr sz="2200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sz="2200" b="1" i="1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200" b="1" i="1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образования"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166370" algn="ctr">
              <a:spcBef>
                <a:spcPts val="10"/>
              </a:spcBef>
            </a:pPr>
            <a:endParaRPr lang="ru-RU" sz="2200" b="1" spc="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166370" algn="ctr">
              <a:spcBef>
                <a:spcPts val="10"/>
              </a:spcBef>
            </a:pPr>
            <a:r>
              <a:rPr sz="2200" b="1" spc="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200" b="1" spc="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sz="22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</a:t>
            </a:r>
            <a:r>
              <a:rPr sz="2200" b="1" spc="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sz="2200" b="1" spc="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 </a:t>
            </a:r>
            <a:r>
              <a:rPr sz="22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sz="22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ОУ, </a:t>
            </a:r>
            <a:r>
              <a:rPr sz="22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sz="2200" b="1" spc="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</a:t>
            </a:r>
            <a:r>
              <a:rPr sz="2200" b="1" spc="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</a:t>
            </a:r>
            <a:r>
              <a:rPr sz="22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200" b="1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</a:t>
            </a:r>
            <a:r>
              <a:rPr lang="ru-RU" sz="22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22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22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lang="ru-RU" sz="2200" b="1" spc="2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10/11</a:t>
            </a:r>
            <a:r>
              <a:rPr lang="ru-RU" sz="2200" b="1" spc="1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2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удовлетворительных и получивших  ЗАЧЕТ за итоговое сочинение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0243803-858E-0F87-359C-C1685DD6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95" y="4376858"/>
            <a:ext cx="3549527" cy="21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F08ABE9-26AC-4044-8DD6-477ED2B3D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270834"/>
              </p:ext>
            </p:extLst>
          </p:nvPr>
        </p:nvGraphicFramePr>
        <p:xfrm>
          <a:off x="428799" y="548679"/>
          <a:ext cx="8286401" cy="460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Прямоугольник 6">
            <a:extLst>
              <a:ext uri="{FF2B5EF4-FFF2-40B4-BE49-F238E27FC236}">
                <a16:creationId xmlns:a16="http://schemas.microsoft.com/office/drawing/2014/main" id="{E5512D11-D411-46E0-BC76-19DB33F53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5287963"/>
            <a:ext cx="84867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и детей-инвалидов предусмотрены специализированные аудитории. </a:t>
            </a:r>
          </a:p>
          <a:p>
            <a:pPr algn="ctr" eaLnBrk="1" hangingPunct="1"/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ГИА-11 ведется оф-лайн видеонаблюдение</a:t>
            </a:r>
            <a:endParaRPr lang="ru-RU" alt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6F211-731E-4FE0-B4BF-0FC8497C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7463"/>
            <a:ext cx="8712200" cy="1035273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предоставляющие право на организацию специализированных условий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310F82C-0C19-4DC2-901F-4B15379DB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96229"/>
              </p:ext>
            </p:extLst>
          </p:nvPr>
        </p:nvGraphicFramePr>
        <p:xfrm>
          <a:off x="323528" y="1412776"/>
          <a:ext cx="8496944" cy="428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Заголовок 1">
            <a:extLst>
              <a:ext uri="{FF2B5EF4-FFF2-40B4-BE49-F238E27FC236}">
                <a16:creationId xmlns:a16="http://schemas.microsoft.com/office/drawing/2014/main" id="{F39EDB2E-F340-4451-9890-55DDB7C6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229225"/>
            <a:ext cx="8712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заключения, справки из медицинских учреждений, индивидуальная программа реабилитации, рекомендации по организации образовательного процесса          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документами, на основании которых производится организация специальных условий проведения ГИА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BEC0E-E3EA-4037-9368-08A60C3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17463"/>
            <a:ext cx="7886700" cy="8191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предметов ЕГЭ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314D2F7-158D-4B98-8C39-68AC6A003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826621"/>
              </p:ext>
            </p:extLst>
          </p:nvPr>
        </p:nvGraphicFramePr>
        <p:xfrm>
          <a:off x="377094" y="935881"/>
          <a:ext cx="833583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>
            <a:extLst>
              <a:ext uri="{FF2B5EF4-FFF2-40B4-BE49-F238E27FC236}">
                <a16:creationId xmlns:a16="http://schemas.microsoft.com/office/drawing/2014/main" id="{09BE71FD-6D19-4CE4-88AA-B225B431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92" y="3066916"/>
            <a:ext cx="231775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A8DC132-8AF9-420B-9C46-2CF207CC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2" y="3155261"/>
            <a:ext cx="2182166" cy="10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3AEF6-6204-4711-AFB5-B426C6B5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4"/>
            <a:ext cx="8515350" cy="962473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баллы, для поступления в ВУЗ</a:t>
            </a: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56545880-33B5-407E-B87B-574B5A96B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0784"/>
              </p:ext>
            </p:extLst>
          </p:nvPr>
        </p:nvGraphicFramePr>
        <p:xfrm>
          <a:off x="3901344" y="1364155"/>
          <a:ext cx="4920208" cy="5059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60104">
                  <a:extLst>
                    <a:ext uri="{9D8B030D-6E8A-4147-A177-3AD203B41FA5}">
                      <a16:colId xmlns:a16="http://schemas.microsoft.com/office/drawing/2014/main" val="176005873"/>
                    </a:ext>
                  </a:extLst>
                </a:gridCol>
                <a:gridCol w="2460104">
                  <a:extLst>
                    <a:ext uri="{9D8B030D-6E8A-4147-A177-3AD203B41FA5}">
                      <a16:colId xmlns:a16="http://schemas.microsoft.com/office/drawing/2014/main" val="4109329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количество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6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551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76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69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06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56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12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7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03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09915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DD7CCC-CDAC-73FD-E5D2-D7918525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4155"/>
            <a:ext cx="3594160" cy="536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4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33C4A-92C2-482E-8D4C-CEEB6BB4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06" y="58865"/>
            <a:ext cx="7886700" cy="849856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с отличием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курс среднего общего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30844-6D50-4179-8D5A-AE8D5A6B8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351338"/>
          </a:xfrm>
        </p:spPr>
        <p:txBody>
          <a:bodyPr/>
          <a:lstStyle/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70 баллов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профильного уровня – 70 баллов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базового уровня – оценка «5»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баллов не ниже минимального, определяемого Рособрнадзором по всем сдаваемым в форме ЕГЭ учебным предметам по выбору (на которых выпускник присутствовал).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DB965C1C-C9A6-4EA5-BEB1-8A39A449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76090"/>
            <a:ext cx="5076056" cy="25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4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27520" y="1617727"/>
            <a:ext cx="758951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63722" y="554684"/>
            <a:ext cx="5035550" cy="444352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ru-RU" sz="2800" b="1" spc="-190" dirty="0">
                <a:solidFill>
                  <a:srgbClr val="002060"/>
                </a:solidFill>
                <a:latin typeface="Times New Roman"/>
                <a:cs typeface="Times New Roman"/>
              </a:rPr>
              <a:t>Расписание</a:t>
            </a:r>
            <a:r>
              <a:rPr lang="ru-RU" sz="2800" b="1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00" dirty="0">
                <a:solidFill>
                  <a:srgbClr val="002060"/>
                </a:solidFill>
                <a:latin typeface="Times New Roman"/>
                <a:cs typeface="Times New Roman"/>
              </a:rPr>
              <a:t>ГИА</a:t>
            </a:r>
            <a:endParaRPr lang="ru-RU" sz="28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69280" y="2771394"/>
            <a:ext cx="2121407" cy="127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4458461"/>
            <a:ext cx="3186684" cy="1274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2021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D41A9DF6-53BD-9654-0E6F-7EE6FFD0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36963"/>
              </p:ext>
            </p:extLst>
          </p:nvPr>
        </p:nvGraphicFramePr>
        <p:xfrm>
          <a:off x="611560" y="1772816"/>
          <a:ext cx="7920879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7716</TotalTime>
  <Words>679</Words>
  <Application>Microsoft Office PowerPoint</Application>
  <PresentationFormat>Экран (4:3)</PresentationFormat>
  <Paragraphs>127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Государственная итоговая аттестация в 2023 году</vt:lpstr>
      <vt:lpstr>Презентация PowerPoint</vt:lpstr>
      <vt:lpstr>Презентация PowerPoint</vt:lpstr>
      <vt:lpstr>Презентация PowerPoint</vt:lpstr>
      <vt:lpstr>Документы, предоставляющие право на организацию специализированных условий</vt:lpstr>
      <vt:lpstr>Выбор предметов ЕГЭ</vt:lpstr>
      <vt:lpstr>Минимальные баллы, для поступления в ВУЗ</vt:lpstr>
      <vt:lpstr>Аттестат с отличием  за курс среднего общего образования</vt:lpstr>
      <vt:lpstr>Расписание ГИА</vt:lpstr>
      <vt:lpstr>Презентация PowerPoint</vt:lpstr>
      <vt:lpstr>Презентация PowerPoint</vt:lpstr>
      <vt:lpstr>Продолжительность выполнения экзаменационной работы</vt:lpstr>
      <vt:lpstr>Технология проведения ЕГЭ</vt:lpstr>
      <vt:lpstr>Действия в ППЭ во время проведения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Информационная поддержка ГИА</vt:lpstr>
      <vt:lpstr>Презентация PowerPoint</vt:lpstr>
    </vt:vector>
  </TitlesOfParts>
  <Company>СОШ 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государственной (итоговой) аттестации</dc:title>
  <dc:creator>Загайнова ПК</dc:creator>
  <cp:lastModifiedBy>211</cp:lastModifiedBy>
  <cp:revision>395</cp:revision>
  <cp:lastPrinted>2022-04-21T10:48:17Z</cp:lastPrinted>
  <dcterms:created xsi:type="dcterms:W3CDTF">2011-11-25T05:05:47Z</dcterms:created>
  <dcterms:modified xsi:type="dcterms:W3CDTF">2023-03-14T13:11:25Z</dcterms:modified>
</cp:coreProperties>
</file>